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6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7106" userDrawn="1">
          <p15:clr>
            <a:srgbClr val="A4A3A4"/>
          </p15:clr>
        </p15:guide>
        <p15:guide id="5" orient="horz" pos="1434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9F8D"/>
    <a:srgbClr val="777884"/>
    <a:srgbClr val="10495F"/>
    <a:srgbClr val="BEBEBE"/>
    <a:srgbClr val="B8CB7A"/>
    <a:srgbClr val="649F7A"/>
    <a:srgbClr val="F4F4F4"/>
    <a:srgbClr val="E6FF92"/>
    <a:srgbClr val="0D0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62001-B564-4DA4-2B4E-0D7ECEEDD2C8}" v="14" dt="2024-09-30T11:11:19.986"/>
    <p1510:client id="{5AE69825-7134-C7FF-4554-3CA38D786F5C}" v="104" dt="2024-09-30T11:30:00.818"/>
    <p1510:client id="{CF525FEE-A1B9-9E63-B042-BF28D99C21B5}" v="2" dt="2024-09-30T09:55:59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pos="574"/>
        <p:guide pos="7106"/>
        <p:guide orient="horz" pos="1434"/>
        <p:guide orient="horz" pos="3657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Kaartinen" userId="S::hanna.kaartinen@iloq.com::82cdd4dc-04c9-415d-9113-e9f6ca8f2a43" providerId="AD" clId="Web-{CF525FEE-A1B9-9E63-B042-BF28D99C21B5}"/>
    <pc:docChg chg="mod modSld modMainMaster">
      <pc:chgData name="Hanna Kaartinen" userId="S::hanna.kaartinen@iloq.com::82cdd4dc-04c9-415d-9113-e9f6ca8f2a43" providerId="AD" clId="Web-{CF525FEE-A1B9-9E63-B042-BF28D99C21B5}" dt="2024-09-30T09:55:59.994" v="3" actId="1076"/>
      <pc:docMkLst>
        <pc:docMk/>
      </pc:docMkLst>
      <pc:sldChg chg="modSp">
        <pc:chgData name="Hanna Kaartinen" userId="S::hanna.kaartinen@iloq.com::82cdd4dc-04c9-415d-9113-e9f6ca8f2a43" providerId="AD" clId="Web-{CF525FEE-A1B9-9E63-B042-BF28D99C21B5}" dt="2024-09-30T09:55:59.994" v="3" actId="1076"/>
        <pc:sldMkLst>
          <pc:docMk/>
          <pc:sldMk cId="3623659160" sldId="256"/>
        </pc:sldMkLst>
        <pc:picChg chg="mod">
          <ac:chgData name="Hanna Kaartinen" userId="S::hanna.kaartinen@iloq.com::82cdd4dc-04c9-415d-9113-e9f6ca8f2a43" providerId="AD" clId="Web-{CF525FEE-A1B9-9E63-B042-BF28D99C21B5}" dt="2024-09-30T09:55:59.994" v="3" actId="1076"/>
          <ac:picMkLst>
            <pc:docMk/>
            <pc:sldMk cId="3623659160" sldId="256"/>
            <ac:picMk id="9" creationId="{A99C13FE-B69B-63A1-2861-B51B79E33638}"/>
          </ac:picMkLst>
        </pc:picChg>
      </pc:sldChg>
      <pc:sldMasterChg chg="addSp">
        <pc:chgData name="Hanna Kaartinen" userId="S::hanna.kaartinen@iloq.com::82cdd4dc-04c9-415d-9113-e9f6ca8f2a43" providerId="AD" clId="Web-{CF525FEE-A1B9-9E63-B042-BF28D99C21B5}" dt="2024-09-30T09:55:45.884" v="0" actId="33475"/>
        <pc:sldMasterMkLst>
          <pc:docMk/>
          <pc:sldMasterMk cId="1481927152" sldId="2147483648"/>
        </pc:sldMasterMkLst>
        <pc:spChg chg="add">
          <ac:chgData name="Hanna Kaartinen" userId="S::hanna.kaartinen@iloq.com::82cdd4dc-04c9-415d-9113-e9f6ca8f2a43" providerId="AD" clId="Web-{CF525FEE-A1B9-9E63-B042-BF28D99C21B5}" dt="2024-09-30T09:55:45.884" v="0" actId="33475"/>
          <ac:spMkLst>
            <pc:docMk/>
            <pc:sldMasterMk cId="1481927152" sldId="2147483648"/>
            <ac:spMk id="5" creationId="{804E7511-FA6E-7798-7B55-A699474A5CDD}"/>
          </ac:spMkLst>
        </pc:spChg>
      </pc:sldMasterChg>
    </pc:docChg>
  </pc:docChgLst>
  <pc:docChgLst>
    <pc:chgData name="Kevin Symannek" userId="S::kevin.symannek@iloq.com::b89d351a-fc4c-41c4-a277-4f171cd84599" providerId="AD" clId="Web-{5AE69825-7134-C7FF-4554-3CA38D786F5C}"/>
    <pc:docChg chg="modSld">
      <pc:chgData name="Kevin Symannek" userId="S::kevin.symannek@iloq.com::b89d351a-fc4c-41c4-a277-4f171cd84599" providerId="AD" clId="Web-{5AE69825-7134-C7FF-4554-3CA38D786F5C}" dt="2024-09-30T11:30:00.818" v="69" actId="1076"/>
      <pc:docMkLst>
        <pc:docMk/>
      </pc:docMkLst>
      <pc:sldChg chg="addSp modSp">
        <pc:chgData name="Kevin Symannek" userId="S::kevin.symannek@iloq.com::b89d351a-fc4c-41c4-a277-4f171cd84599" providerId="AD" clId="Web-{5AE69825-7134-C7FF-4554-3CA38D786F5C}" dt="2024-09-30T11:30:00.818" v="69" actId="1076"/>
        <pc:sldMkLst>
          <pc:docMk/>
          <pc:sldMk cId="3623659160" sldId="256"/>
        </pc:sldMkLst>
        <pc:spChg chg="add mod">
          <ac:chgData name="Kevin Symannek" userId="S::kevin.symannek@iloq.com::b89d351a-fc4c-41c4-a277-4f171cd84599" providerId="AD" clId="Web-{5AE69825-7134-C7FF-4554-3CA38D786F5C}" dt="2024-09-30T11:30:00.818" v="69" actId="1076"/>
          <ac:spMkLst>
            <pc:docMk/>
            <pc:sldMk cId="3623659160" sldId="256"/>
            <ac:spMk id="3" creationId="{4E267261-5BC5-0668-DDC6-DA3EEB4D003C}"/>
          </ac:spMkLst>
        </pc:spChg>
        <pc:spChg chg="mod">
          <ac:chgData name="Kevin Symannek" userId="S::kevin.symannek@iloq.com::b89d351a-fc4c-41c4-a277-4f171cd84599" providerId="AD" clId="Web-{5AE69825-7134-C7FF-4554-3CA38D786F5C}" dt="2024-09-30T11:26:28.060" v="43" actId="20577"/>
          <ac:spMkLst>
            <pc:docMk/>
            <pc:sldMk cId="3623659160" sldId="256"/>
            <ac:spMk id="10" creationId="{215AA9CD-3F03-912D-740F-FC0815F8AA65}"/>
          </ac:spMkLst>
        </pc:spChg>
        <pc:spChg chg="mod">
          <ac:chgData name="Kevin Symannek" userId="S::kevin.symannek@iloq.com::b89d351a-fc4c-41c4-a277-4f171cd84599" providerId="AD" clId="Web-{5AE69825-7134-C7FF-4554-3CA38D786F5C}" dt="2024-09-30T11:26:35.623" v="46" actId="20577"/>
          <ac:spMkLst>
            <pc:docMk/>
            <pc:sldMk cId="3623659160" sldId="256"/>
            <ac:spMk id="17" creationId="{BDCBEA5A-E3DF-2CB1-8672-6384D5AA29E8}"/>
          </ac:spMkLst>
        </pc:spChg>
        <pc:spChg chg="mod">
          <ac:chgData name="Kevin Symannek" userId="S::kevin.symannek@iloq.com::b89d351a-fc4c-41c4-a277-4f171cd84599" providerId="AD" clId="Web-{5AE69825-7134-C7FF-4554-3CA38D786F5C}" dt="2024-09-30T11:26:41.233" v="49" actId="20577"/>
          <ac:spMkLst>
            <pc:docMk/>
            <pc:sldMk cId="3623659160" sldId="256"/>
            <ac:spMk id="18" creationId="{F9926903-5A68-F9E8-64C0-F78E8E61EDE4}"/>
          </ac:spMkLst>
        </pc:spChg>
        <pc:spChg chg="mod">
          <ac:chgData name="Kevin Symannek" userId="S::kevin.symannek@iloq.com::b89d351a-fc4c-41c4-a277-4f171cd84599" providerId="AD" clId="Web-{5AE69825-7134-C7FF-4554-3CA38D786F5C}" dt="2024-09-30T11:29:52.787" v="68" actId="20577"/>
          <ac:spMkLst>
            <pc:docMk/>
            <pc:sldMk cId="3623659160" sldId="256"/>
            <ac:spMk id="21" creationId="{AC6BF8E5-747F-D4DC-2F9E-C403C0A9495E}"/>
          </ac:spMkLst>
        </pc:spChg>
      </pc:sldChg>
      <pc:sldChg chg="addSp modSp">
        <pc:chgData name="Kevin Symannek" userId="S::kevin.symannek@iloq.com::b89d351a-fc4c-41c4-a277-4f171cd84599" providerId="AD" clId="Web-{5AE69825-7134-C7FF-4554-3CA38D786F5C}" dt="2024-09-30T11:26:01.434" v="41" actId="20577"/>
        <pc:sldMkLst>
          <pc:docMk/>
          <pc:sldMk cId="2685742052" sldId="257"/>
        </pc:sldMkLst>
        <pc:spChg chg="add mod">
          <ac:chgData name="Kevin Symannek" userId="S::kevin.symannek@iloq.com::b89d351a-fc4c-41c4-a277-4f171cd84599" providerId="AD" clId="Web-{5AE69825-7134-C7FF-4554-3CA38D786F5C}" dt="2024-09-30T11:25:32.027" v="34" actId="20577"/>
          <ac:spMkLst>
            <pc:docMk/>
            <pc:sldMk cId="2685742052" sldId="257"/>
            <ac:spMk id="2" creationId="{85499289-3C4A-C436-79FC-B58154423BC1}"/>
          </ac:spMkLst>
        </pc:spChg>
        <pc:spChg chg="mod">
          <ac:chgData name="Kevin Symannek" userId="S::kevin.symannek@iloq.com::b89d351a-fc4c-41c4-a277-4f171cd84599" providerId="AD" clId="Web-{5AE69825-7134-C7FF-4554-3CA38D786F5C}" dt="2024-09-30T11:24:29.368" v="0" actId="20577"/>
          <ac:spMkLst>
            <pc:docMk/>
            <pc:sldMk cId="2685742052" sldId="257"/>
            <ac:spMk id="7" creationId="{28E1329E-5BC3-961A-37B6-C501E9DA9285}"/>
          </ac:spMkLst>
        </pc:spChg>
        <pc:spChg chg="mod">
          <ac:chgData name="Kevin Symannek" userId="S::kevin.symannek@iloq.com::b89d351a-fc4c-41c4-a277-4f171cd84599" providerId="AD" clId="Web-{5AE69825-7134-C7FF-4554-3CA38D786F5C}" dt="2024-09-30T11:26:01.434" v="41" actId="20577"/>
          <ac:spMkLst>
            <pc:docMk/>
            <pc:sldMk cId="2685742052" sldId="257"/>
            <ac:spMk id="13" creationId="{EBA17F36-7410-0921-3BBA-257ED7D9D28B}"/>
          </ac:spMkLst>
        </pc:spChg>
        <pc:spChg chg="mod">
          <ac:chgData name="Kevin Symannek" userId="S::kevin.symannek@iloq.com::b89d351a-fc4c-41c4-a277-4f171cd84599" providerId="AD" clId="Web-{5AE69825-7134-C7FF-4554-3CA38D786F5C}" dt="2024-09-30T11:25:45.730" v="38" actId="20577"/>
          <ac:spMkLst>
            <pc:docMk/>
            <pc:sldMk cId="2685742052" sldId="257"/>
            <ac:spMk id="14" creationId="{4B25A423-8DDE-F043-53A0-0785C568B85D}"/>
          </ac:spMkLst>
        </pc:spChg>
        <pc:spChg chg="mod">
          <ac:chgData name="Kevin Symannek" userId="S::kevin.symannek@iloq.com::b89d351a-fc4c-41c4-a277-4f171cd84599" providerId="AD" clId="Web-{5AE69825-7134-C7FF-4554-3CA38D786F5C}" dt="2024-09-30T11:24:37.931" v="11" actId="20577"/>
          <ac:spMkLst>
            <pc:docMk/>
            <pc:sldMk cId="2685742052" sldId="257"/>
            <ac:spMk id="17" creationId="{23CD8515-8E47-769C-7920-5C8A80BC8E25}"/>
          </ac:spMkLst>
        </pc:spChg>
      </pc:sldChg>
    </pc:docChg>
  </pc:docChgLst>
  <pc:docChgLst>
    <pc:chgData name="EXT Olavi Kaste" userId="S::olavi.kaste@iloq.com::3a625aea-2c4b-46df-858c-e53a6840ec69" providerId="AD" clId="Web-{51B62001-B564-4DA4-2B4E-0D7ECEEDD2C8}"/>
    <pc:docChg chg="modSld">
      <pc:chgData name="EXT Olavi Kaste" userId="S::olavi.kaste@iloq.com::3a625aea-2c4b-46df-858c-e53a6840ec69" providerId="AD" clId="Web-{51B62001-B564-4DA4-2B4E-0D7ECEEDD2C8}" dt="2024-09-30T11:11:19.986" v="12"/>
      <pc:docMkLst>
        <pc:docMk/>
      </pc:docMkLst>
      <pc:sldChg chg="addSp delSp modSp">
        <pc:chgData name="EXT Olavi Kaste" userId="S::olavi.kaste@iloq.com::3a625aea-2c4b-46df-858c-e53a6840ec69" providerId="AD" clId="Web-{51B62001-B564-4DA4-2B4E-0D7ECEEDD2C8}" dt="2024-09-30T11:11:19.986" v="12"/>
        <pc:sldMkLst>
          <pc:docMk/>
          <pc:sldMk cId="3623659160" sldId="256"/>
        </pc:sldMkLst>
        <pc:picChg chg="add mod">
          <ac:chgData name="EXT Olavi Kaste" userId="S::olavi.kaste@iloq.com::3a625aea-2c4b-46df-858c-e53a6840ec69" providerId="AD" clId="Web-{51B62001-B564-4DA4-2B4E-0D7ECEEDD2C8}" dt="2024-09-30T11:11:19.986" v="12"/>
          <ac:picMkLst>
            <pc:docMk/>
            <pc:sldMk cId="3623659160" sldId="256"/>
            <ac:picMk id="2" creationId="{60585DD5-8FFD-D6F9-294D-4668AF041E5F}"/>
          </ac:picMkLst>
        </pc:picChg>
        <pc:picChg chg="del">
          <ac:chgData name="EXT Olavi Kaste" userId="S::olavi.kaste@iloq.com::3a625aea-2c4b-46df-858c-e53a6840ec69" providerId="AD" clId="Web-{51B62001-B564-4DA4-2B4E-0D7ECEEDD2C8}" dt="2024-09-30T11:11:18.814" v="11"/>
          <ac:picMkLst>
            <pc:docMk/>
            <pc:sldMk cId="3623659160" sldId="256"/>
            <ac:picMk id="9" creationId="{A99C13FE-B69B-63A1-2861-B51B79E33638}"/>
          </ac:picMkLst>
        </pc:picChg>
      </pc:sldChg>
      <pc:sldChg chg="addSp delSp modSp">
        <pc:chgData name="EXT Olavi Kaste" userId="S::olavi.kaste@iloq.com::3a625aea-2c4b-46df-858c-e53a6840ec69" providerId="AD" clId="Web-{51B62001-B564-4DA4-2B4E-0D7ECEEDD2C8}" dt="2024-09-30T11:11:08.001" v="10"/>
        <pc:sldMkLst>
          <pc:docMk/>
          <pc:sldMk cId="2685742052" sldId="257"/>
        </pc:sldMkLst>
        <pc:picChg chg="add del mod">
          <ac:chgData name="EXT Olavi Kaste" userId="S::olavi.kaste@iloq.com::3a625aea-2c4b-46df-858c-e53a6840ec69" providerId="AD" clId="Web-{51B62001-B564-4DA4-2B4E-0D7ECEEDD2C8}" dt="2024-09-30T11:11:05.142" v="8"/>
          <ac:picMkLst>
            <pc:docMk/>
            <pc:sldMk cId="2685742052" sldId="257"/>
            <ac:picMk id="2" creationId="{CDFA6D0D-7BCA-0584-BEDE-2F61D6D0C799}"/>
          </ac:picMkLst>
        </pc:picChg>
        <pc:picChg chg="add del">
          <ac:chgData name="EXT Olavi Kaste" userId="S::olavi.kaste@iloq.com::3a625aea-2c4b-46df-858c-e53a6840ec69" providerId="AD" clId="Web-{51B62001-B564-4DA4-2B4E-0D7ECEEDD2C8}" dt="2024-09-30T11:11:06.485" v="9"/>
          <ac:picMkLst>
            <pc:docMk/>
            <pc:sldMk cId="2685742052" sldId="257"/>
            <ac:picMk id="3" creationId="{5CC3279E-8746-0CF0-8C31-7FF498922487}"/>
          </ac:picMkLst>
        </pc:picChg>
        <pc:picChg chg="add mod">
          <ac:chgData name="EXT Olavi Kaste" userId="S::olavi.kaste@iloq.com::3a625aea-2c4b-46df-858c-e53a6840ec69" providerId="AD" clId="Web-{51B62001-B564-4DA4-2B4E-0D7ECEEDD2C8}" dt="2024-09-30T11:11:08.001" v="10"/>
          <ac:picMkLst>
            <pc:docMk/>
            <pc:sldMk cId="2685742052" sldId="257"/>
            <ac:picMk id="9" creationId="{F7550CDB-35EA-B25B-C6F4-669D11DFFBC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2F600B-8915-DC23-3259-62B1B796A3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22963-EC7D-3742-1693-D9FA12110C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A768F-892C-4B80-9973-404153623813}" type="datetimeFigureOut">
              <a:rPr lang="fi-FI" sz="800" smtClean="0"/>
              <a:t>30.9.2024</a:t>
            </a:fld>
            <a:endParaRPr lang="fi-FI" sz="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B1424-DF48-0137-1527-8092CC2908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DA1D2-4DE2-163E-AD74-501EC9DA21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2AF77-4082-4EC8-8224-06C09BF73E79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436480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1F36E0-66AF-4B65-95CD-A10721608FBE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65253631-0F6D-4CE2-A5C3-4138424D5F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57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C5FF2C-974A-001D-0334-31B7D818A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80" y="5750019"/>
            <a:ext cx="3600400" cy="919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1844675"/>
            <a:ext cx="11376026" cy="2376414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7" y="1321024"/>
            <a:ext cx="11376026" cy="307777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441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7585-6F87-C73F-7E3E-B904EA373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5" y="2276475"/>
            <a:ext cx="5040760" cy="35290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0684E-E57C-A906-D972-607B30675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276475"/>
            <a:ext cx="5040759" cy="35290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36036-F35A-3A2C-4BAD-C95BB679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3F44C0-D2F0-0746-25C3-56B79459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6F82741-BD39-B4C0-D7C6-DD9487DBF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11376026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676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7585-6F87-C73F-7E3E-B904EA373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5" y="2276475"/>
            <a:ext cx="3312567" cy="35290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0684E-E57C-A906-D972-607B30675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9817" y="2276475"/>
            <a:ext cx="3312368" cy="35290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36036-F35A-3A2C-4BAD-C95BB679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3F44C0-D2F0-0746-25C3-56B79459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6F82741-BD39-B4C0-D7C6-DD9487DBF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11376026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1315715-5580-3C8B-71E5-D24C5B54CD6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68208" y="2276475"/>
            <a:ext cx="3312567" cy="35290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43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7585-6F87-C73F-7E3E-B904EA373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5" y="2276475"/>
            <a:ext cx="2376463" cy="35290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0684E-E57C-A906-D972-607B30675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21" y="2276475"/>
            <a:ext cx="2376263" cy="35290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36036-F35A-3A2C-4BAD-C95BB679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3F44C0-D2F0-0746-25C3-56B79459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6F82741-BD39-B4C0-D7C6-DD9487DBF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11376026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1315715-5580-3C8B-71E5-D24C5B54CD6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40015" y="2276475"/>
            <a:ext cx="2376265" cy="35290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B4F1CBD-90ED-2159-9B58-0BA4B04E44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04311" y="2276475"/>
            <a:ext cx="2376463" cy="35290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6560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7585-6F87-C73F-7E3E-B904EA373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15" y="2276475"/>
            <a:ext cx="5040760" cy="35290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36036-F35A-3A2C-4BAD-C95BB679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3F44C0-D2F0-0746-25C3-56B79459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6F82741-BD39-B4C0-D7C6-DD9487DBF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11376026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C6CAC3-B216-0F6D-C0E1-14BF806EF1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2276475"/>
            <a:ext cx="5040313" cy="3529013"/>
          </a:xfrm>
        </p:spPr>
        <p:txBody>
          <a:bodyPr/>
          <a:lstStyle>
            <a:lvl1pPr>
              <a:defRPr sz="3200"/>
            </a:lvl1pPr>
            <a:lvl2pPr marL="0" indent="0">
              <a:buFontTx/>
              <a:buNone/>
              <a:defRPr/>
            </a:lvl2pPr>
            <a:lvl3pPr marL="354013" indent="-354013">
              <a:defRPr sz="1800"/>
            </a:lvl3pPr>
            <a:lvl4pPr marL="717550" indent="-354013">
              <a:defRPr/>
            </a:lvl4pPr>
            <a:lvl5pPr marL="1071563" indent="-363538">
              <a:defRPr/>
            </a:lvl5pPr>
            <a:lvl6pPr marL="1435100" indent="-354013">
              <a:defRPr/>
            </a:lvl6pPr>
            <a:lvl7pPr marL="1789113" indent="-363538">
              <a:defRPr/>
            </a:lvl7pPr>
            <a:lvl8pPr marL="2152650" indent="-354013">
              <a:defRPr/>
            </a:lvl8pPr>
            <a:lvl9pPr marL="2506663" indent="-3651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776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7585-6F87-C73F-7E3E-B904EA373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461" y="3861048"/>
            <a:ext cx="5040760" cy="194444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63538">
              <a:defRPr/>
            </a:lvl2pPr>
            <a:lvl3pPr marL="1071563" indent="-363538">
              <a:defRPr/>
            </a:lvl3pPr>
            <a:lvl4pPr marL="1435100" indent="-354013">
              <a:defRPr/>
            </a:lvl4pPr>
            <a:lvl5pPr marL="1789113" indent="-363538">
              <a:defRPr/>
            </a:lvl5pPr>
            <a:lvl6pPr marL="2152650" indent="-354013">
              <a:defRPr/>
            </a:lvl6pPr>
            <a:lvl7pPr marL="2506663" indent="-363538">
              <a:defRPr/>
            </a:lvl7pPr>
            <a:lvl8pPr marL="2871788" indent="-354013">
              <a:defRPr/>
            </a:lvl8pPr>
            <a:lvl9pPr marL="3224213" indent="-3651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36036-F35A-3A2C-4BAD-C95BB679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3F44C0-D2F0-0746-25C3-56B79459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6F82741-BD39-B4C0-D7C6-DD9487DBF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11376026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C6CAC3-B216-0F6D-C0E1-14BF806EF1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2276475"/>
            <a:ext cx="10369550" cy="1296541"/>
          </a:xfrm>
        </p:spPr>
        <p:txBody>
          <a:bodyPr/>
          <a:lstStyle>
            <a:lvl1pPr>
              <a:defRPr sz="3200"/>
            </a:lvl1pPr>
            <a:lvl2pPr marL="0" indent="0">
              <a:buFontTx/>
              <a:buNone/>
              <a:defRPr/>
            </a:lvl2pPr>
            <a:lvl3pPr marL="354013" indent="-354013">
              <a:defRPr sz="1800"/>
            </a:lvl3pPr>
            <a:lvl4pPr marL="717550" indent="-354013">
              <a:defRPr/>
            </a:lvl4pPr>
            <a:lvl5pPr marL="1071563" indent="-363538">
              <a:defRPr/>
            </a:lvl5pPr>
            <a:lvl6pPr marL="1435100" indent="-354013">
              <a:defRPr/>
            </a:lvl6pPr>
            <a:lvl7pPr marL="1789113" indent="-363538">
              <a:defRPr/>
            </a:lvl7pPr>
            <a:lvl8pPr marL="2152650" indent="-354013">
              <a:defRPr/>
            </a:lvl8pPr>
            <a:lvl9pPr marL="2506663" indent="-3651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4FDC17-5240-75E3-E4E2-4E715B09E2A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40015" y="3861048"/>
            <a:ext cx="5040759" cy="194444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63538">
              <a:defRPr/>
            </a:lvl2pPr>
            <a:lvl3pPr marL="1071563" indent="-363538">
              <a:defRPr/>
            </a:lvl3pPr>
            <a:lvl4pPr marL="1435100" indent="-354013">
              <a:defRPr/>
            </a:lvl4pPr>
            <a:lvl5pPr marL="1789113" indent="-363538">
              <a:defRPr/>
            </a:lvl5pPr>
            <a:lvl6pPr marL="2152650" indent="-354013">
              <a:defRPr/>
            </a:lvl6pPr>
            <a:lvl7pPr marL="2506663" indent="-363538">
              <a:defRPr/>
            </a:lvl7pPr>
            <a:lvl8pPr marL="2871788" indent="-354013">
              <a:defRPr/>
            </a:lvl8pPr>
            <a:lvl9pPr marL="3224213" indent="-3651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164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FE822-2479-D937-DF1F-05125E329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276475"/>
            <a:ext cx="5040758" cy="43244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58A83-A1A8-B5CA-E6FF-3B8D1CABB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1225" y="2708920"/>
            <a:ext cx="5040759" cy="30965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9CC0B-1414-978F-26F7-609368A10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2276475"/>
            <a:ext cx="5040759" cy="43244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D0392-1832-3A53-1174-A6D7DDBF0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6" y="2708920"/>
            <a:ext cx="5040759" cy="30965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4A26B-600B-AB4E-5964-35A44E83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C07FECA-770F-58A8-C802-249AFCAE72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11376026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7388BFA-B004-327E-B0E1-52376B7C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37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7585-6F87-C73F-7E3E-B904EA373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2276475"/>
            <a:ext cx="5040042" cy="35290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144000" tIns="324000" rIns="144000" bIns="144000" anchor="t"/>
          <a:lstStyle>
            <a:lvl1pPr>
              <a:defRPr sz="1600" b="0"/>
            </a:lvl1pPr>
            <a:lvl2pPr marL="0" indent="0">
              <a:buFontTx/>
              <a:buNone/>
              <a:defRPr sz="1600" b="0"/>
            </a:lvl2pPr>
            <a:lvl3pPr marL="176213" indent="-176213">
              <a:defRPr sz="1600" b="0"/>
            </a:lvl3pPr>
            <a:lvl4pPr marL="354013" indent="-177800">
              <a:defRPr sz="1400" b="0"/>
            </a:lvl4pPr>
            <a:lvl5pPr marL="541338" indent="-187325">
              <a:defRPr sz="1200" b="0"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36036-F35A-3A2C-4BAD-C95BB679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3F44C0-D2F0-0746-25C3-56B79459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46A592A-92FB-8769-3D7C-B44D1784BE8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39862" y="2276475"/>
            <a:ext cx="5040042" cy="35290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144000" tIns="324000" rIns="144000" bIns="144000" anchor="t"/>
          <a:lstStyle>
            <a:lvl1pPr>
              <a:defRPr sz="1600" b="0"/>
            </a:lvl1pPr>
            <a:lvl2pPr marL="0" indent="0">
              <a:buFontTx/>
              <a:buNone/>
              <a:defRPr sz="1600" b="0"/>
            </a:lvl2pPr>
            <a:lvl3pPr marL="176213" indent="-176213">
              <a:defRPr sz="1600" b="0"/>
            </a:lvl3pPr>
            <a:lvl4pPr marL="354013" indent="-177800">
              <a:defRPr sz="1400" b="0"/>
            </a:lvl4pPr>
            <a:lvl5pPr marL="541338" indent="-187325">
              <a:defRPr sz="1200" b="0"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DD0427-D482-0E98-0C1F-F0BF21C9F55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12095" y="1566726"/>
            <a:ext cx="5040042" cy="71666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144000" tIns="251999" rIns="144000" bIns="144000" anchor="t"/>
          <a:lstStyle>
            <a:lvl1pPr>
              <a:defRPr sz="1600" b="1"/>
            </a:lvl1pPr>
            <a:lvl2pPr marL="0" indent="0">
              <a:buFontTx/>
              <a:buNone/>
              <a:defRPr sz="1600"/>
            </a:lvl2pPr>
            <a:lvl3pPr marL="176213" indent="-176213">
              <a:defRPr sz="1600"/>
            </a:lvl3pPr>
            <a:lvl4pPr marL="354013" indent="-177800">
              <a:defRPr/>
            </a:lvl4pPr>
            <a:lvl5pPr marL="541338" indent="-187325">
              <a:defRPr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979EE8-5048-C4D7-F33A-9A9D72E0AB0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40733" y="1566726"/>
            <a:ext cx="5040042" cy="71666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144000" tIns="251999" rIns="144000" bIns="144000" anchor="t"/>
          <a:lstStyle>
            <a:lvl1pPr>
              <a:defRPr sz="1600" b="1"/>
            </a:lvl1pPr>
            <a:lvl2pPr marL="0" indent="0">
              <a:buFontTx/>
              <a:buNone/>
              <a:defRPr sz="1600"/>
            </a:lvl2pPr>
            <a:lvl3pPr marL="176213" indent="-176213">
              <a:defRPr sz="1600"/>
            </a:lvl3pPr>
            <a:lvl4pPr marL="354013" indent="-177800">
              <a:defRPr/>
            </a:lvl4pPr>
            <a:lvl5pPr marL="541338" indent="-187325">
              <a:defRPr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030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7585-6F87-C73F-7E3E-B904EA373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5" y="2276475"/>
            <a:ext cx="3312567" cy="35290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144000" tIns="324000" rIns="144000" bIns="144000" anchor="t"/>
          <a:lstStyle>
            <a:lvl1pPr>
              <a:defRPr sz="1200" b="0"/>
            </a:lvl1pPr>
            <a:lvl2pPr marL="0" indent="0">
              <a:buFontTx/>
              <a:buNone/>
              <a:defRPr sz="1200" b="0"/>
            </a:lvl2pPr>
            <a:lvl3pPr marL="176213" indent="-176213">
              <a:defRPr sz="1200" b="0"/>
            </a:lvl3pPr>
            <a:lvl4pPr marL="354013" indent="-177800">
              <a:defRPr sz="1100" b="0"/>
            </a:lvl4pPr>
            <a:lvl5pPr marL="541338" indent="-187325">
              <a:defRPr sz="1050" b="0"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36036-F35A-3A2C-4BAD-C95BB679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3F44C0-D2F0-0746-25C3-56B79459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46A592A-92FB-8769-3D7C-B44D1784BE8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39716" y="2276475"/>
            <a:ext cx="3312567" cy="35290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144000" tIns="324000" rIns="144000" bIns="144000" anchor="t"/>
          <a:lstStyle>
            <a:lvl1pPr>
              <a:defRPr sz="1200" b="0"/>
            </a:lvl1pPr>
            <a:lvl2pPr marL="0" indent="0">
              <a:buFontTx/>
              <a:buNone/>
              <a:defRPr sz="1200" b="0"/>
            </a:lvl2pPr>
            <a:lvl3pPr marL="176213" indent="-176213">
              <a:defRPr sz="1200" b="0"/>
            </a:lvl3pPr>
            <a:lvl4pPr marL="354013" indent="-177800">
              <a:defRPr sz="1100" b="0"/>
            </a:lvl4pPr>
            <a:lvl5pPr marL="541338" indent="-187325">
              <a:defRPr sz="1050" b="0"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76B954-199D-E0F8-3779-4B84C791BF0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68208" y="2276475"/>
            <a:ext cx="3312567" cy="35290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144000" tIns="324000" rIns="144000" bIns="144000" anchor="t"/>
          <a:lstStyle>
            <a:lvl1pPr>
              <a:defRPr sz="1200" b="0"/>
            </a:lvl1pPr>
            <a:lvl2pPr marL="0" indent="0">
              <a:buFontTx/>
              <a:buNone/>
              <a:defRPr sz="1200" b="0"/>
            </a:lvl2pPr>
            <a:lvl3pPr marL="176213" indent="-176213">
              <a:defRPr sz="1200" b="0"/>
            </a:lvl3pPr>
            <a:lvl4pPr marL="354013" indent="-177800">
              <a:defRPr sz="1100" b="0"/>
            </a:lvl4pPr>
            <a:lvl5pPr marL="541338" indent="-187325">
              <a:defRPr sz="1050" b="0"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DD0427-D482-0E98-0C1F-F0BF21C9F55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12096" y="1566726"/>
            <a:ext cx="3312567" cy="71666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144000" tIns="251999" rIns="144000" bIns="144000" anchor="t"/>
          <a:lstStyle>
            <a:lvl1pPr>
              <a:defRPr sz="1600" b="1"/>
            </a:lvl1pPr>
            <a:lvl2pPr marL="0" indent="0">
              <a:buFontTx/>
              <a:buNone/>
              <a:defRPr sz="1600"/>
            </a:lvl2pPr>
            <a:lvl3pPr marL="176213" indent="-176213">
              <a:defRPr sz="1600"/>
            </a:lvl3pPr>
            <a:lvl4pPr marL="354013" indent="-177800">
              <a:defRPr/>
            </a:lvl4pPr>
            <a:lvl5pPr marL="541338" indent="-187325">
              <a:defRPr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979EE8-5048-C4D7-F33A-9A9D72E0AB0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440587" y="1566726"/>
            <a:ext cx="3312567" cy="71666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144000" tIns="251999" rIns="144000" bIns="144000" anchor="t"/>
          <a:lstStyle>
            <a:lvl1pPr>
              <a:defRPr sz="1600" b="1"/>
            </a:lvl1pPr>
            <a:lvl2pPr marL="0" indent="0">
              <a:buFontTx/>
              <a:buNone/>
              <a:defRPr sz="1600"/>
            </a:lvl2pPr>
            <a:lvl3pPr marL="176213" indent="-176213">
              <a:defRPr sz="1600"/>
            </a:lvl3pPr>
            <a:lvl4pPr marL="354013" indent="-177800">
              <a:defRPr/>
            </a:lvl4pPr>
            <a:lvl5pPr marL="541338" indent="-187325">
              <a:defRPr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599BE4-7EC8-D630-D9C9-23D62183E91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969079" y="1566726"/>
            <a:ext cx="3312567" cy="71666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144000" tIns="251999" rIns="144000" bIns="144000" anchor="t"/>
          <a:lstStyle>
            <a:lvl1pPr>
              <a:defRPr sz="1600" b="1"/>
            </a:lvl1pPr>
            <a:lvl2pPr marL="0" indent="0">
              <a:buFontTx/>
              <a:buNone/>
              <a:defRPr sz="1600"/>
            </a:lvl2pPr>
            <a:lvl3pPr marL="176213" indent="-176213">
              <a:defRPr sz="1600"/>
            </a:lvl3pPr>
            <a:lvl4pPr marL="354013" indent="-177800">
              <a:defRPr/>
            </a:lvl4pPr>
            <a:lvl5pPr marL="541338" indent="-187325">
              <a:defRPr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034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36036-F35A-3A2C-4BAD-C95BB679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3F44C0-D2F0-0746-25C3-56B79459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EE71D5F-8AC0-89A7-F314-AF29F1B29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5" y="2207419"/>
            <a:ext cx="2376463" cy="35980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144000" tIns="251999" rIns="144000" bIns="144000"/>
          <a:lstStyle>
            <a:lvl1pPr>
              <a:defRPr sz="1100" b="0"/>
            </a:lvl1pPr>
            <a:lvl2pPr marL="0" indent="0">
              <a:buFontTx/>
              <a:buNone/>
              <a:defRPr sz="1100" b="0"/>
            </a:lvl2pPr>
            <a:lvl3pPr marL="176213" indent="-176213">
              <a:defRPr sz="1100" b="0"/>
            </a:lvl3pPr>
            <a:lvl4pPr marL="354013" indent="-177800">
              <a:defRPr sz="1050" b="0"/>
            </a:lvl4pPr>
            <a:lvl5pPr marL="541338" indent="-187325">
              <a:defRPr sz="1000" b="0"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A7FCEE1-3B87-D3C7-1A7E-816C3995D97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75720" y="2207419"/>
            <a:ext cx="2376264" cy="35980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144000" tIns="251999" rIns="144000" bIns="144000"/>
          <a:lstStyle>
            <a:lvl1pPr>
              <a:defRPr sz="1100" b="0"/>
            </a:lvl1pPr>
            <a:lvl2pPr marL="0" indent="0">
              <a:buFontTx/>
              <a:buNone/>
              <a:defRPr sz="1100" b="0"/>
            </a:lvl2pPr>
            <a:lvl3pPr marL="176213" indent="-176213">
              <a:defRPr sz="1100" b="0"/>
            </a:lvl3pPr>
            <a:lvl4pPr marL="354013" indent="-177800">
              <a:defRPr sz="1050" b="0"/>
            </a:lvl4pPr>
            <a:lvl5pPr marL="541338" indent="-187325">
              <a:defRPr sz="1000" b="0"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010CD2-D68C-A62B-A98E-E62CB5DA9D8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40017" y="2207419"/>
            <a:ext cx="2376263" cy="35980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144000" tIns="251999" rIns="144000" bIns="144000"/>
          <a:lstStyle>
            <a:lvl1pPr>
              <a:defRPr sz="1100" b="0"/>
            </a:lvl1pPr>
            <a:lvl2pPr marL="0" indent="0">
              <a:buFontTx/>
              <a:buNone/>
              <a:defRPr sz="1100" b="0"/>
            </a:lvl2pPr>
            <a:lvl3pPr marL="176213" indent="-176213">
              <a:defRPr sz="1100" b="0"/>
            </a:lvl3pPr>
            <a:lvl4pPr marL="354013" indent="-177800">
              <a:defRPr sz="1050" b="0"/>
            </a:lvl4pPr>
            <a:lvl5pPr marL="541338" indent="-187325">
              <a:defRPr sz="1000" b="0"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7122ECE-24C9-32A7-9CC0-816959576E3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904312" y="2207419"/>
            <a:ext cx="2376463" cy="35980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144000" tIns="251999" rIns="144000" bIns="144000"/>
          <a:lstStyle>
            <a:lvl1pPr>
              <a:defRPr sz="1100" b="0"/>
            </a:lvl1pPr>
            <a:lvl2pPr marL="0" indent="0">
              <a:buFontTx/>
              <a:buNone/>
              <a:defRPr sz="1100" b="0"/>
            </a:lvl2pPr>
            <a:lvl3pPr marL="176213" indent="-176213">
              <a:defRPr sz="1100" b="0"/>
            </a:lvl3pPr>
            <a:lvl4pPr marL="354013" indent="-177800">
              <a:defRPr sz="1050" b="0"/>
            </a:lvl4pPr>
            <a:lvl5pPr marL="541338" indent="-187325">
              <a:defRPr sz="1000" b="0"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983392F-0C8D-833E-6404-27E55310D7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2096" y="1557338"/>
            <a:ext cx="2376463" cy="653959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144000" tIns="180000" rIns="144000" bIns="144000" anchor="t"/>
          <a:lstStyle>
            <a:lvl1pPr>
              <a:defRPr sz="1200" b="1"/>
            </a:lvl1pPr>
            <a:lvl2pPr marL="0" indent="0">
              <a:buFontTx/>
              <a:buNone/>
              <a:defRPr sz="1200"/>
            </a:lvl2pPr>
            <a:lvl3pPr marL="176213" indent="-176213">
              <a:defRPr sz="1200"/>
            </a:lvl3pPr>
            <a:lvl4pPr marL="354013" indent="-177800">
              <a:defRPr sz="1200"/>
            </a:lvl4pPr>
            <a:lvl5pPr marL="541338" indent="-187325">
              <a:defRPr sz="1200"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1195E-1BB8-5ED8-3C42-012FD5C48D07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576591" y="1557338"/>
            <a:ext cx="2376264" cy="653959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144000" tIns="180000" rIns="144000" bIns="144000" anchor="t"/>
          <a:lstStyle>
            <a:lvl1pPr>
              <a:defRPr sz="1200" b="1"/>
            </a:lvl1pPr>
            <a:lvl2pPr marL="0" indent="0">
              <a:buFontTx/>
              <a:buNone/>
              <a:defRPr sz="1200"/>
            </a:lvl2pPr>
            <a:lvl3pPr marL="176213" indent="-176213">
              <a:defRPr sz="1200"/>
            </a:lvl3pPr>
            <a:lvl4pPr marL="354013" indent="-177800">
              <a:defRPr sz="1200"/>
            </a:lvl4pPr>
            <a:lvl5pPr marL="541338" indent="-187325">
              <a:defRPr sz="1200"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2D1037-0AD9-4E65-58AD-76A1E5611EC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240888" y="1557338"/>
            <a:ext cx="2376263" cy="653959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144000" tIns="180000" rIns="144000" bIns="144000" anchor="t"/>
          <a:lstStyle>
            <a:lvl1pPr>
              <a:defRPr sz="1200" b="1"/>
            </a:lvl1pPr>
            <a:lvl2pPr marL="0" indent="0">
              <a:buFontTx/>
              <a:buNone/>
              <a:defRPr sz="1200"/>
            </a:lvl2pPr>
            <a:lvl3pPr marL="176213" indent="-176213">
              <a:defRPr sz="1200"/>
            </a:lvl3pPr>
            <a:lvl4pPr marL="354013" indent="-177800">
              <a:defRPr sz="1200"/>
            </a:lvl4pPr>
            <a:lvl5pPr marL="541338" indent="-187325">
              <a:defRPr sz="1200"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5ACDDD-A820-EC9C-82F8-A1C93F25BF3A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905183" y="1557338"/>
            <a:ext cx="2376463" cy="653959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144000" tIns="180000" rIns="144000" bIns="144000" anchor="t"/>
          <a:lstStyle>
            <a:lvl1pPr>
              <a:defRPr sz="1200" b="1"/>
            </a:lvl1pPr>
            <a:lvl2pPr marL="0" indent="0">
              <a:buFontTx/>
              <a:buNone/>
              <a:defRPr sz="1200"/>
            </a:lvl2pPr>
            <a:lvl3pPr marL="176213" indent="-176213">
              <a:defRPr sz="1200"/>
            </a:lvl3pPr>
            <a:lvl4pPr marL="354013" indent="-177800">
              <a:defRPr sz="1200"/>
            </a:lvl4pPr>
            <a:lvl5pPr marL="541338" indent="-187325">
              <a:defRPr sz="1200"/>
            </a:lvl5pPr>
            <a:lvl6pPr marL="717550" indent="-176213">
              <a:defRPr/>
            </a:lvl6pPr>
            <a:lvl7pPr marL="895350" indent="-177800">
              <a:defRPr/>
            </a:lvl7pPr>
            <a:lvl8pPr marL="1071563" indent="-176213">
              <a:defRPr/>
            </a:lvl8pPr>
            <a:lvl9pPr marL="1258888" indent="-187325"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25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1E30F-6473-09AF-4E91-CB9495C8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027D8-554D-B475-5388-6C0037D0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8AD51A7-0B4C-93EC-2550-77513247B2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11376026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7203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1844675"/>
            <a:ext cx="11376026" cy="2376414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7" y="1321024"/>
            <a:ext cx="11376026" cy="307777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0258CD-7AF6-C67B-BCAC-3A1A3F80A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80" y="5750019"/>
            <a:ext cx="3600400" cy="9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1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678ED-7A68-FCFD-1AB9-3F426139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A44D1EF-4BF5-141B-3B28-722ABDC75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11376026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0166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1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ound, person&#10;&#10;Description automatically generated">
            <a:extLst>
              <a:ext uri="{FF2B5EF4-FFF2-40B4-BE49-F238E27FC236}">
                <a16:creationId xmlns:a16="http://schemas.microsoft.com/office/drawing/2014/main" id="{EE7B1057-2CE2-B27C-C0FB-953E7D528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1A9845-EC52-47D1-5E26-0FEC585023FE}"/>
              </a:ext>
            </a:extLst>
          </p:cNvPr>
          <p:cNvSpPr/>
          <p:nvPr userDrawn="1"/>
        </p:nvSpPr>
        <p:spPr>
          <a:xfrm rot="16200000">
            <a:off x="-203200" y="203200"/>
            <a:ext cx="6858000" cy="6451600"/>
          </a:xfrm>
          <a:prstGeom prst="rect">
            <a:avLst/>
          </a:prstGeom>
          <a:gradFill>
            <a:gsLst>
              <a:gs pos="0">
                <a:schemeClr val="tx1">
                  <a:alpha val="63887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AC8F684-F03F-5C65-5040-EA2508DF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9226E75-59AE-5995-A71B-6D427BCD6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10872788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1B2319-49B9-FB0F-9ECD-6692CD2A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130800"/>
            <a:ext cx="982800" cy="324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2C23E9F-ECE3-CAA4-B526-4A0F807C9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79" y="1661795"/>
            <a:ext cx="5972493" cy="3323987"/>
          </a:xfrm>
        </p:spPr>
        <p:txBody>
          <a:bodyPr wrap="square" anchor="t" anchorCtr="0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937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1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leaning against a wall&#10;&#10;Description automatically generated with medium confidence">
            <a:extLst>
              <a:ext uri="{FF2B5EF4-FFF2-40B4-BE49-F238E27FC236}">
                <a16:creationId xmlns:a16="http://schemas.microsoft.com/office/drawing/2014/main" id="{8EEB7E7F-17AF-2121-66AC-F3E3285557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0D3651-B116-9B7A-D6D2-3D3CD7DED3A5}"/>
              </a:ext>
            </a:extLst>
          </p:cNvPr>
          <p:cNvSpPr/>
          <p:nvPr userDrawn="1"/>
        </p:nvSpPr>
        <p:spPr>
          <a:xfrm rot="5400000">
            <a:off x="5537200" y="203200"/>
            <a:ext cx="6858000" cy="6451600"/>
          </a:xfrm>
          <a:prstGeom prst="rect">
            <a:avLst/>
          </a:prstGeom>
          <a:gradFill>
            <a:gsLst>
              <a:gs pos="0">
                <a:schemeClr val="tx1">
                  <a:alpha val="63887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519" y="1844675"/>
            <a:ext cx="5972493" cy="3323987"/>
          </a:xfrm>
        </p:spPr>
        <p:txBody>
          <a:bodyPr wrap="square" anchor="t" anchorCtr="0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519" y="1321024"/>
            <a:ext cx="5972493" cy="307777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488D39-5513-3B2D-A606-7CF68362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054352"/>
            <a:ext cx="1207452" cy="39898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659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ools and public facilities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sitting on a couch looking at a cell phone&#10;&#10;Description automatically generated with medium confidence">
            <a:extLst>
              <a:ext uri="{FF2B5EF4-FFF2-40B4-BE49-F238E27FC236}">
                <a16:creationId xmlns:a16="http://schemas.microsoft.com/office/drawing/2014/main" id="{4D267E9C-62FF-38AF-535F-BD371A15A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E9F1C1-947A-1F58-1D81-E5C283BFF9AF}"/>
              </a:ext>
            </a:extLst>
          </p:cNvPr>
          <p:cNvSpPr/>
          <p:nvPr userDrawn="1"/>
        </p:nvSpPr>
        <p:spPr>
          <a:xfrm rot="16200000">
            <a:off x="320040" y="-320040"/>
            <a:ext cx="6858000" cy="7498080"/>
          </a:xfrm>
          <a:prstGeom prst="rect">
            <a:avLst/>
          </a:prstGeom>
          <a:gradFill>
            <a:gsLst>
              <a:gs pos="0">
                <a:schemeClr val="tx1">
                  <a:alpha val="63887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79" y="1661795"/>
            <a:ext cx="5972493" cy="3323987"/>
          </a:xfrm>
        </p:spPr>
        <p:txBody>
          <a:bodyPr wrap="square" anchor="t" anchorCtr="0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79" y="1138144"/>
            <a:ext cx="5972493" cy="307777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488D39-5513-3B2D-A606-7CF68362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054352"/>
            <a:ext cx="1207452" cy="39898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80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dential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person walking out of a building&#10;&#10;Description automatically generated with medium confidence">
            <a:extLst>
              <a:ext uri="{FF2B5EF4-FFF2-40B4-BE49-F238E27FC236}">
                <a16:creationId xmlns:a16="http://schemas.microsoft.com/office/drawing/2014/main" id="{98FF425E-6863-4F21-2424-93F4BAFD9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E9F1C1-947A-1F58-1D81-E5C283BFF9AF}"/>
              </a:ext>
            </a:extLst>
          </p:cNvPr>
          <p:cNvSpPr/>
          <p:nvPr userDrawn="1"/>
        </p:nvSpPr>
        <p:spPr>
          <a:xfrm rot="16200000">
            <a:off x="502920" y="-502920"/>
            <a:ext cx="6858000" cy="7863840"/>
          </a:xfrm>
          <a:prstGeom prst="rect">
            <a:avLst/>
          </a:prstGeom>
          <a:gradFill>
            <a:gsLst>
              <a:gs pos="0">
                <a:schemeClr val="tx1">
                  <a:alpha val="63887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79" y="1661795"/>
            <a:ext cx="5972493" cy="3323987"/>
          </a:xfrm>
        </p:spPr>
        <p:txBody>
          <a:bodyPr wrap="square" anchor="t" anchorCtr="0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79" y="1138144"/>
            <a:ext cx="5972493" cy="307777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488D39-5513-3B2D-A606-7CF68362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054352"/>
            <a:ext cx="1207452" cy="39898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898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5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blue wall&#10;&#10;Description automatically generated with medium confidence">
            <a:extLst>
              <a:ext uri="{FF2B5EF4-FFF2-40B4-BE49-F238E27FC236}">
                <a16:creationId xmlns:a16="http://schemas.microsoft.com/office/drawing/2014/main" id="{5A597FF6-D6BB-65C2-BD1F-B46ABF383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E9F1C1-947A-1F58-1D81-E5C283BFF9AF}"/>
              </a:ext>
            </a:extLst>
          </p:cNvPr>
          <p:cNvSpPr/>
          <p:nvPr userDrawn="1"/>
        </p:nvSpPr>
        <p:spPr>
          <a:xfrm rot="16200000">
            <a:off x="502920" y="-502920"/>
            <a:ext cx="6858000" cy="7863840"/>
          </a:xfrm>
          <a:prstGeom prst="rect">
            <a:avLst/>
          </a:prstGeom>
          <a:gradFill>
            <a:gsLst>
              <a:gs pos="0">
                <a:schemeClr val="tx1">
                  <a:alpha val="63887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79" y="1661795"/>
            <a:ext cx="5972493" cy="3323987"/>
          </a:xfrm>
        </p:spPr>
        <p:txBody>
          <a:bodyPr wrap="square" anchor="t" anchorCtr="0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79" y="1138144"/>
            <a:ext cx="5972493" cy="307777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488D39-5513-3B2D-A606-7CF68362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054352"/>
            <a:ext cx="1207452" cy="39898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54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OQ HOM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looking at his phone&#10;&#10;Description automatically generated with medium confidence">
            <a:extLst>
              <a:ext uri="{FF2B5EF4-FFF2-40B4-BE49-F238E27FC236}">
                <a16:creationId xmlns:a16="http://schemas.microsoft.com/office/drawing/2014/main" id="{04F3BAE5-F268-1F27-2C8A-0E199E253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E9F1C1-947A-1F58-1D81-E5C283BFF9AF}"/>
              </a:ext>
            </a:extLst>
          </p:cNvPr>
          <p:cNvSpPr/>
          <p:nvPr userDrawn="1"/>
        </p:nvSpPr>
        <p:spPr>
          <a:xfrm rot="16200000">
            <a:off x="502920" y="-502920"/>
            <a:ext cx="6858000" cy="7863840"/>
          </a:xfrm>
          <a:prstGeom prst="rect">
            <a:avLst/>
          </a:prstGeom>
          <a:gradFill>
            <a:gsLst>
              <a:gs pos="0">
                <a:schemeClr val="tx1">
                  <a:alpha val="63887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79" y="1661795"/>
            <a:ext cx="5972493" cy="3323987"/>
          </a:xfrm>
        </p:spPr>
        <p:txBody>
          <a:bodyPr wrap="square" anchor="t" anchorCtr="0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79" y="1138144"/>
            <a:ext cx="5972493" cy="307777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488D39-5513-3B2D-A606-7CF68362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054352"/>
            <a:ext cx="1207452" cy="39898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92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2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front of a pillar&#10;&#10;Description automatically generated with low confidence">
            <a:extLst>
              <a:ext uri="{FF2B5EF4-FFF2-40B4-BE49-F238E27FC236}">
                <a16:creationId xmlns:a16="http://schemas.microsoft.com/office/drawing/2014/main" id="{8E05029B-9245-EF68-0DE2-B4209F8899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E9F1C1-947A-1F58-1D81-E5C283BFF9AF}"/>
              </a:ext>
            </a:extLst>
          </p:cNvPr>
          <p:cNvSpPr/>
          <p:nvPr userDrawn="1"/>
        </p:nvSpPr>
        <p:spPr>
          <a:xfrm rot="16200000">
            <a:off x="254000" y="-254000"/>
            <a:ext cx="6858000" cy="7366000"/>
          </a:xfrm>
          <a:prstGeom prst="rect">
            <a:avLst/>
          </a:prstGeom>
          <a:gradFill>
            <a:gsLst>
              <a:gs pos="0">
                <a:schemeClr val="tx1">
                  <a:alpha val="63887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79" y="1661795"/>
            <a:ext cx="5972493" cy="3323987"/>
          </a:xfrm>
        </p:spPr>
        <p:txBody>
          <a:bodyPr wrap="square" anchor="t" anchorCtr="0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79" y="1138144"/>
            <a:ext cx="5972493" cy="307777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488D39-5513-3B2D-A606-7CF68362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054352"/>
            <a:ext cx="1207452" cy="39898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872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udent Housing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at her phone&#10;&#10;Description automatically generated with medium confidence">
            <a:extLst>
              <a:ext uri="{FF2B5EF4-FFF2-40B4-BE49-F238E27FC236}">
                <a16:creationId xmlns:a16="http://schemas.microsoft.com/office/drawing/2014/main" id="{C41CFCDE-43D4-4F0F-21C3-89E22F01B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E9F1C1-947A-1F58-1D81-E5C283BFF9AF}"/>
              </a:ext>
            </a:extLst>
          </p:cNvPr>
          <p:cNvSpPr/>
          <p:nvPr userDrawn="1"/>
        </p:nvSpPr>
        <p:spPr>
          <a:xfrm rot="16200000">
            <a:off x="254000" y="-254000"/>
            <a:ext cx="6858000" cy="7366000"/>
          </a:xfrm>
          <a:prstGeom prst="rect">
            <a:avLst/>
          </a:prstGeom>
          <a:gradFill>
            <a:gsLst>
              <a:gs pos="0">
                <a:schemeClr val="tx1">
                  <a:alpha val="63887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79" y="1661795"/>
            <a:ext cx="5972493" cy="3323987"/>
          </a:xfrm>
        </p:spPr>
        <p:txBody>
          <a:bodyPr wrap="square" anchor="t" anchorCtr="0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79" y="1138144"/>
            <a:ext cx="5972493" cy="307777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488D39-5513-3B2D-A606-7CF68362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054352"/>
            <a:ext cx="1207452" cy="39898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68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ility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55642E3F-C1A2-370A-DF06-63E43FCE7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E9F1C1-947A-1F58-1D81-E5C283BFF9AF}"/>
              </a:ext>
            </a:extLst>
          </p:cNvPr>
          <p:cNvSpPr/>
          <p:nvPr userDrawn="1"/>
        </p:nvSpPr>
        <p:spPr>
          <a:xfrm rot="16200000">
            <a:off x="254000" y="-254000"/>
            <a:ext cx="6858000" cy="7366000"/>
          </a:xfrm>
          <a:prstGeom prst="rect">
            <a:avLst/>
          </a:prstGeom>
          <a:gradFill>
            <a:gsLst>
              <a:gs pos="0">
                <a:schemeClr val="tx1">
                  <a:alpha val="63887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79" y="1661795"/>
            <a:ext cx="5972493" cy="3323987"/>
          </a:xfrm>
        </p:spPr>
        <p:txBody>
          <a:bodyPr wrap="square" anchor="t" anchorCtr="0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79" y="1138144"/>
            <a:ext cx="5972493" cy="307777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488D39-5513-3B2D-A606-7CF68362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054352"/>
            <a:ext cx="1207452" cy="39898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69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1844675"/>
            <a:ext cx="11376026" cy="2376414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7" y="1321024"/>
            <a:ext cx="11376026" cy="307777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0258CD-7AF6-C67B-BCAC-3A1A3F80A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80" y="5750019"/>
            <a:ext cx="3600400" cy="9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28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ffice buildings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on a couch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330FEFB2-80EF-CF51-C68F-754FC3E6E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E9F1C1-947A-1F58-1D81-E5C283BFF9AF}"/>
              </a:ext>
            </a:extLst>
          </p:cNvPr>
          <p:cNvSpPr/>
          <p:nvPr userDrawn="1"/>
        </p:nvSpPr>
        <p:spPr>
          <a:xfrm rot="5400000">
            <a:off x="3556000" y="-1778000"/>
            <a:ext cx="6858000" cy="10414000"/>
          </a:xfrm>
          <a:prstGeom prst="rect">
            <a:avLst/>
          </a:prstGeom>
          <a:gradFill>
            <a:gsLst>
              <a:gs pos="0">
                <a:schemeClr val="tx1">
                  <a:alpha val="63887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9" y="1661795"/>
            <a:ext cx="5972493" cy="3323987"/>
          </a:xfrm>
        </p:spPr>
        <p:txBody>
          <a:bodyPr wrap="square" anchor="t" anchorCtr="0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1138144"/>
            <a:ext cx="5972493" cy="307777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488D39-5513-3B2D-A606-7CF68362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054352"/>
            <a:ext cx="1207452" cy="39898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08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ools and public facilities 2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kitchen, indoor, tiled&#10;&#10;Description automatically generated">
            <a:extLst>
              <a:ext uri="{FF2B5EF4-FFF2-40B4-BE49-F238E27FC236}">
                <a16:creationId xmlns:a16="http://schemas.microsoft.com/office/drawing/2014/main" id="{3C535682-3997-3866-7B6A-FE3C5688E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E9F1C1-947A-1F58-1D81-E5C283BFF9AF}"/>
              </a:ext>
            </a:extLst>
          </p:cNvPr>
          <p:cNvSpPr/>
          <p:nvPr userDrawn="1"/>
        </p:nvSpPr>
        <p:spPr>
          <a:xfrm rot="16200000">
            <a:off x="741680" y="-741680"/>
            <a:ext cx="6858000" cy="8341360"/>
          </a:xfrm>
          <a:prstGeom prst="rect">
            <a:avLst/>
          </a:prstGeom>
          <a:gradFill>
            <a:gsLst>
              <a:gs pos="0">
                <a:schemeClr val="tx1">
                  <a:alpha val="63887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79" y="1661795"/>
            <a:ext cx="5972493" cy="3323987"/>
          </a:xfrm>
        </p:spPr>
        <p:txBody>
          <a:bodyPr wrap="square" anchor="t" anchorCtr="0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79" y="1138144"/>
            <a:ext cx="5972493" cy="307777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488D39-5513-3B2D-A606-7CF68362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054352"/>
            <a:ext cx="1207452" cy="39898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867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lthcar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walking up a flight of stairs&#10;&#10;Description automatically generated with medium confidence">
            <a:extLst>
              <a:ext uri="{FF2B5EF4-FFF2-40B4-BE49-F238E27FC236}">
                <a16:creationId xmlns:a16="http://schemas.microsoft.com/office/drawing/2014/main" id="{4D026BAE-D9B7-03ED-B7B1-E5AE53E0F2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E9F1C1-947A-1F58-1D81-E5C283BFF9AF}"/>
              </a:ext>
            </a:extLst>
          </p:cNvPr>
          <p:cNvSpPr/>
          <p:nvPr userDrawn="1"/>
        </p:nvSpPr>
        <p:spPr>
          <a:xfrm rot="16200000">
            <a:off x="741680" y="-741680"/>
            <a:ext cx="6858000" cy="8341360"/>
          </a:xfrm>
          <a:prstGeom prst="rect">
            <a:avLst/>
          </a:prstGeom>
          <a:gradFill>
            <a:gsLst>
              <a:gs pos="0">
                <a:schemeClr val="tx1">
                  <a:alpha val="63887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79" y="1661795"/>
            <a:ext cx="5972493" cy="3323987"/>
          </a:xfrm>
        </p:spPr>
        <p:txBody>
          <a:bodyPr wrap="square" anchor="t" anchorCtr="0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79" y="1138144"/>
            <a:ext cx="5972493" cy="307777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488D39-5513-3B2D-A606-7CF68362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054352"/>
            <a:ext cx="1207452" cy="39898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43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dlock &amp; Pho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C5FF2C-974A-001D-0334-31B7D818A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80" y="5750019"/>
            <a:ext cx="3600400" cy="919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1844675"/>
            <a:ext cx="5603346" cy="2376414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7" y="1321024"/>
            <a:ext cx="5603346" cy="307777"/>
          </a:xfrm>
        </p:spPr>
        <p:txBody>
          <a:bodyPr wrap="square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Picture 4" descr="A white video game controller&#10;&#10;Description automatically generated with low confidence">
            <a:extLst>
              <a:ext uri="{FF2B5EF4-FFF2-40B4-BE49-F238E27FC236}">
                <a16:creationId xmlns:a16="http://schemas.microsoft.com/office/drawing/2014/main" id="{2389CDD0-BCE0-4371-03DA-D27071F697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950" y="618067"/>
            <a:ext cx="7772400" cy="57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31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ro 1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76475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Picture 4" descr="A person leaning on a wall&#10;&#10;Description automatically generated with medium confidence">
            <a:extLst>
              <a:ext uri="{FF2B5EF4-FFF2-40B4-BE49-F238E27FC236}">
                <a16:creationId xmlns:a16="http://schemas.microsoft.com/office/drawing/2014/main" id="{BB200E44-DF4E-DB57-7C67-E7DF88107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568" y="0"/>
            <a:ext cx="5907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88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ro 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76475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 descr="A picture containing outdoor, person, person, standing&#10;&#10;Description automatically generated">
            <a:extLst>
              <a:ext uri="{FF2B5EF4-FFF2-40B4-BE49-F238E27FC236}">
                <a16:creationId xmlns:a16="http://schemas.microsoft.com/office/drawing/2014/main" id="{49DACD2E-C17B-C21B-1C63-1065D9B91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422" y="0"/>
            <a:ext cx="5907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41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sidential 1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76475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0" name="Picture 9" descr="A picture containing person, outdoor, standing&#10;&#10;Description automatically generated">
            <a:extLst>
              <a:ext uri="{FF2B5EF4-FFF2-40B4-BE49-F238E27FC236}">
                <a16:creationId xmlns:a16="http://schemas.microsoft.com/office/drawing/2014/main" id="{479B25BF-21D7-7E3E-68AE-B1555616EB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150" y="0"/>
            <a:ext cx="5911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3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sidential 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76475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Picture 4" descr="A person and perso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906A5B9E-EA08-DF96-525C-2A6117D32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1624" y="0"/>
            <a:ext cx="5890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1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lthcar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76475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 descr="A picture containing person, wall, indoor, ceiling&#10;&#10;Description automatically generated">
            <a:extLst>
              <a:ext uri="{FF2B5EF4-FFF2-40B4-BE49-F238E27FC236}">
                <a16:creationId xmlns:a16="http://schemas.microsoft.com/office/drawing/2014/main" id="{C77CF05E-CC3F-C7A5-ADCE-636265642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770" y="0"/>
            <a:ext cx="5897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69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ffice buildings 1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1951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Picture 4" descr="A person carrying a briefcase&#10;&#10;Description automatically generated with low confidence">
            <a:extLst>
              <a:ext uri="{FF2B5EF4-FFF2-40B4-BE49-F238E27FC236}">
                <a16:creationId xmlns:a16="http://schemas.microsoft.com/office/drawing/2014/main" id="{5B747B61-2CA8-FC9C-59D6-DFC4E6E43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"/>
          <a:stretch/>
        </p:blipFill>
        <p:spPr>
          <a:xfrm>
            <a:off x="6293981" y="0"/>
            <a:ext cx="5898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1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5ECBB2C-2197-9923-1016-B4B5F12AA3B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62DB1-5E03-C082-BA4B-741B9DCE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908720"/>
            <a:ext cx="11376025" cy="2215991"/>
          </a:xfrm>
        </p:spPr>
        <p:txBody>
          <a:bodyPr anchor="t" anchorCtr="0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AC8F684-F03F-5C65-5040-EA2508DF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9226E75-59AE-5995-A71B-6D427BCD6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10872788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1B2319-49B9-FB0F-9ECD-6692CD2A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6130800"/>
            <a:ext cx="982800" cy="324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675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ffice buildings 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1951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 descr="A person sitting on a couch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2D9A06E1-5EC7-402C-E2E9-BC94DC8CA7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9200" y="0"/>
            <a:ext cx="589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7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blic 1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1951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Picture 4" descr="A person and person walking down a flight of stairs&#10;&#10;Description automatically generated with medium confidence">
            <a:extLst>
              <a:ext uri="{FF2B5EF4-FFF2-40B4-BE49-F238E27FC236}">
                <a16:creationId xmlns:a16="http://schemas.microsoft.com/office/drawing/2014/main" id="{54479DCB-8D5E-03C3-D908-A28CF87E2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470" y="0"/>
            <a:ext cx="5891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blic 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1951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18170B58-1177-6442-7DC3-75333B95E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470" y="0"/>
            <a:ext cx="5891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56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roduct 1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1951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3" name="Picture 12" descr="A hand hold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6D33A64F-68A3-5553-1FFB-F0EA7C6BC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470" y="0"/>
            <a:ext cx="5891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90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roduct 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1951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Picture 4" descr="A picture containing ground, person, outdoor&#10;&#10;Description automatically generated">
            <a:extLst>
              <a:ext uri="{FF2B5EF4-FFF2-40B4-BE49-F238E27FC236}">
                <a16:creationId xmlns:a16="http://schemas.microsoft.com/office/drawing/2014/main" id="{A106954E-D756-ABAF-AD63-673133961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470" y="0"/>
            <a:ext cx="5891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18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roduct 3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1951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 descr="A person holding a device&#10;&#10;Description automatically generated with low confidence">
            <a:extLst>
              <a:ext uri="{FF2B5EF4-FFF2-40B4-BE49-F238E27FC236}">
                <a16:creationId xmlns:a16="http://schemas.microsoft.com/office/drawing/2014/main" id="{02719210-92F9-54BD-16CD-BBDE0964F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470" y="0"/>
            <a:ext cx="5891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29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roduct 4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1951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Picture 4" descr="A close-up of a key chain&#10;&#10;Description automatically generated with medium confidence">
            <a:extLst>
              <a:ext uri="{FF2B5EF4-FFF2-40B4-BE49-F238E27FC236}">
                <a16:creationId xmlns:a16="http://schemas.microsoft.com/office/drawing/2014/main" id="{74E938D0-7606-8B1C-7C14-842669A2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470" y="0"/>
            <a:ext cx="5891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66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roduct 5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1951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 descr="A person holding a device&#10;&#10;Description automatically generated with low confidence">
            <a:extLst>
              <a:ext uri="{FF2B5EF4-FFF2-40B4-BE49-F238E27FC236}">
                <a16:creationId xmlns:a16="http://schemas.microsoft.com/office/drawing/2014/main" id="{02719210-92F9-54BD-16CD-BBDE0964F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470" y="0"/>
            <a:ext cx="5891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33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342702-7CE8-7E80-899A-8DD5A9391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6666" y="0"/>
            <a:ext cx="372533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620713"/>
            <a:ext cx="10369551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11376026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9124D2-CB8C-9D59-B5FB-AFBC52AE6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pic>
        <p:nvPicPr>
          <p:cNvPr id="3" name="Picture 2" descr="A white video game controller&#10;&#10;Description automatically generated with low confidence">
            <a:extLst>
              <a:ext uri="{FF2B5EF4-FFF2-40B4-BE49-F238E27FC236}">
                <a16:creationId xmlns:a16="http://schemas.microsoft.com/office/drawing/2014/main" id="{A2C5275C-EB1F-DAFA-CE53-C5EB6E7235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522" y="897467"/>
            <a:ext cx="7608559" cy="56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82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63073977-B945-B61D-2D34-D67F010EBF5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86829" y="2852936"/>
            <a:ext cx="2618342" cy="864096"/>
          </a:xfrm>
          <a:custGeom>
            <a:avLst/>
            <a:gdLst>
              <a:gd name="T0" fmla="*/ 5925 w 7536"/>
              <a:gd name="T1" fmla="*/ 683 h 2487"/>
              <a:gd name="T2" fmla="*/ 5598 w 7536"/>
              <a:gd name="T3" fmla="*/ 794 h 2487"/>
              <a:gd name="T4" fmla="*/ 5388 w 7536"/>
              <a:gd name="T5" fmla="*/ 1016 h 2487"/>
              <a:gd name="T6" fmla="*/ 5298 w 7536"/>
              <a:gd name="T7" fmla="*/ 1332 h 2487"/>
              <a:gd name="T8" fmla="*/ 5343 w 7536"/>
              <a:gd name="T9" fmla="*/ 1593 h 2487"/>
              <a:gd name="T10" fmla="*/ 5518 w 7536"/>
              <a:gd name="T11" fmla="*/ 1846 h 2487"/>
              <a:gd name="T12" fmla="*/ 4969 w 7536"/>
              <a:gd name="T13" fmla="*/ 1878 h 2487"/>
              <a:gd name="T14" fmla="*/ 4842 w 7536"/>
              <a:gd name="T15" fmla="*/ 1448 h 2487"/>
              <a:gd name="T16" fmla="*/ 4908 w 7536"/>
              <a:gd name="T17" fmla="*/ 961 h 2487"/>
              <a:gd name="T18" fmla="*/ 5154 w 7536"/>
              <a:gd name="T19" fmla="*/ 571 h 2487"/>
              <a:gd name="T20" fmla="*/ 5536 w 7536"/>
              <a:gd name="T21" fmla="*/ 312 h 2487"/>
              <a:gd name="T22" fmla="*/ 6012 w 7536"/>
              <a:gd name="T23" fmla="*/ 225 h 2487"/>
              <a:gd name="T24" fmla="*/ 6474 w 7536"/>
              <a:gd name="T25" fmla="*/ 340 h 2487"/>
              <a:gd name="T26" fmla="*/ 533 w 7536"/>
              <a:gd name="T27" fmla="*/ 338 h 2487"/>
              <a:gd name="T28" fmla="*/ 400 w 7536"/>
              <a:gd name="T29" fmla="*/ 508 h 2487"/>
              <a:gd name="T30" fmla="*/ 177 w 7536"/>
              <a:gd name="T31" fmla="*/ 524 h 2487"/>
              <a:gd name="T32" fmla="*/ 21 w 7536"/>
              <a:gd name="T33" fmla="*/ 375 h 2487"/>
              <a:gd name="T34" fmla="*/ 27 w 7536"/>
              <a:gd name="T35" fmla="*/ 153 h 2487"/>
              <a:gd name="T36" fmla="*/ 191 w 7536"/>
              <a:gd name="T37" fmla="*/ 12 h 2487"/>
              <a:gd name="T38" fmla="*/ 411 w 7536"/>
              <a:gd name="T39" fmla="*/ 39 h 2487"/>
              <a:gd name="T40" fmla="*/ 536 w 7536"/>
              <a:gd name="T41" fmla="*/ 216 h 2487"/>
              <a:gd name="T42" fmla="*/ 4571 w 7536"/>
              <a:gd name="T43" fmla="*/ 1682 h 2487"/>
              <a:gd name="T44" fmla="*/ 4345 w 7536"/>
              <a:gd name="T45" fmla="*/ 2086 h 2487"/>
              <a:gd name="T46" fmla="*/ 3978 w 7536"/>
              <a:gd name="T47" fmla="*/ 2364 h 2487"/>
              <a:gd name="T48" fmla="*/ 3514 w 7536"/>
              <a:gd name="T49" fmla="*/ 2475 h 2487"/>
              <a:gd name="T50" fmla="*/ 3042 w 7536"/>
              <a:gd name="T51" fmla="*/ 2386 h 2487"/>
              <a:gd name="T52" fmla="*/ 2661 w 7536"/>
              <a:gd name="T53" fmla="*/ 2126 h 2487"/>
              <a:gd name="T54" fmla="*/ 2416 w 7536"/>
              <a:gd name="T55" fmla="*/ 1735 h 2487"/>
              <a:gd name="T56" fmla="*/ 2351 w 7536"/>
              <a:gd name="T57" fmla="*/ 1261 h 2487"/>
              <a:gd name="T58" fmla="*/ 2485 w 7536"/>
              <a:gd name="T59" fmla="*/ 810 h 2487"/>
              <a:gd name="T60" fmla="*/ 2782 w 7536"/>
              <a:gd name="T61" fmla="*/ 460 h 2487"/>
              <a:gd name="T62" fmla="*/ 3200 w 7536"/>
              <a:gd name="T63" fmla="*/ 255 h 2487"/>
              <a:gd name="T64" fmla="*/ 3686 w 7536"/>
              <a:gd name="T65" fmla="*/ 237 h 2487"/>
              <a:gd name="T66" fmla="*/ 4121 w 7536"/>
              <a:gd name="T67" fmla="*/ 412 h 2487"/>
              <a:gd name="T68" fmla="*/ 4443 w 7536"/>
              <a:gd name="T69" fmla="*/ 740 h 2487"/>
              <a:gd name="T70" fmla="*/ 4609 w 7536"/>
              <a:gd name="T71" fmla="*/ 1176 h 2487"/>
              <a:gd name="T72" fmla="*/ 4136 w 7536"/>
              <a:gd name="T73" fmla="*/ 1164 h 2487"/>
              <a:gd name="T74" fmla="*/ 3987 w 7536"/>
              <a:gd name="T75" fmla="*/ 896 h 2487"/>
              <a:gd name="T76" fmla="*/ 3718 w 7536"/>
              <a:gd name="T77" fmla="*/ 717 h 2487"/>
              <a:gd name="T78" fmla="*/ 3399 w 7536"/>
              <a:gd name="T79" fmla="*/ 682 h 2487"/>
              <a:gd name="T80" fmla="*/ 3079 w 7536"/>
              <a:gd name="T81" fmla="*/ 810 h 2487"/>
              <a:gd name="T82" fmla="*/ 2890 w 7536"/>
              <a:gd name="T83" fmla="*/ 1028 h 2487"/>
              <a:gd name="T84" fmla="*/ 2808 w 7536"/>
              <a:gd name="T85" fmla="*/ 1313 h 2487"/>
              <a:gd name="T86" fmla="*/ 2861 w 7536"/>
              <a:gd name="T87" fmla="*/ 1609 h 2487"/>
              <a:gd name="T88" fmla="*/ 3054 w 7536"/>
              <a:gd name="T89" fmla="*/ 1865 h 2487"/>
              <a:gd name="T90" fmla="*/ 3332 w 7536"/>
              <a:gd name="T91" fmla="*/ 2002 h 2487"/>
              <a:gd name="T92" fmla="*/ 3654 w 7536"/>
              <a:gd name="T93" fmla="*/ 1998 h 2487"/>
              <a:gd name="T94" fmla="*/ 3964 w 7536"/>
              <a:gd name="T95" fmla="*/ 1822 h 2487"/>
              <a:gd name="T96" fmla="*/ 4121 w 7536"/>
              <a:gd name="T97" fmla="*/ 1578 h 2487"/>
              <a:gd name="T98" fmla="*/ 998 w 7536"/>
              <a:gd name="T99" fmla="*/ 2420 h 2487"/>
              <a:gd name="T100" fmla="*/ 5971 w 7536"/>
              <a:gd name="T101" fmla="*/ 2483 h 2487"/>
              <a:gd name="T102" fmla="*/ 5734 w 7536"/>
              <a:gd name="T103" fmla="*/ 1982 h 2487"/>
              <a:gd name="T104" fmla="*/ 6059 w 7536"/>
              <a:gd name="T105" fmla="*/ 2021 h 2487"/>
              <a:gd name="T106" fmla="*/ 6391 w 7536"/>
              <a:gd name="T107" fmla="*/ 1885 h 2487"/>
              <a:gd name="T108" fmla="*/ 6576 w 7536"/>
              <a:gd name="T109" fmla="*/ 1662 h 2487"/>
              <a:gd name="T110" fmla="*/ 6652 w 7536"/>
              <a:gd name="T111" fmla="*/ 1339 h 2487"/>
              <a:gd name="T112" fmla="*/ 6588 w 7536"/>
              <a:gd name="T113" fmla="*/ 1071 h 2487"/>
              <a:gd name="T114" fmla="*/ 6736 w 7536"/>
              <a:gd name="T115" fmla="*/ 518 h 2487"/>
              <a:gd name="T116" fmla="*/ 7024 w 7536"/>
              <a:gd name="T117" fmla="*/ 920 h 2487"/>
              <a:gd name="T118" fmla="*/ 7112 w 7536"/>
              <a:gd name="T119" fmla="*/ 1382 h 2487"/>
              <a:gd name="T120" fmla="*/ 7035 w 7536"/>
              <a:gd name="T121" fmla="*/ 1765 h 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536" h="2487">
                <a:moveTo>
                  <a:pt x="6474" y="340"/>
                </a:moveTo>
                <a:lnTo>
                  <a:pt x="6227" y="730"/>
                </a:lnTo>
                <a:lnTo>
                  <a:pt x="6197" y="719"/>
                </a:lnTo>
                <a:lnTo>
                  <a:pt x="6182" y="714"/>
                </a:lnTo>
                <a:lnTo>
                  <a:pt x="6167" y="709"/>
                </a:lnTo>
                <a:lnTo>
                  <a:pt x="6152" y="705"/>
                </a:lnTo>
                <a:lnTo>
                  <a:pt x="6137" y="701"/>
                </a:lnTo>
                <a:lnTo>
                  <a:pt x="6106" y="694"/>
                </a:lnTo>
                <a:lnTo>
                  <a:pt x="6090" y="691"/>
                </a:lnTo>
                <a:lnTo>
                  <a:pt x="6074" y="688"/>
                </a:lnTo>
                <a:lnTo>
                  <a:pt x="6059" y="686"/>
                </a:lnTo>
                <a:lnTo>
                  <a:pt x="6042" y="684"/>
                </a:lnTo>
                <a:lnTo>
                  <a:pt x="6026" y="683"/>
                </a:lnTo>
                <a:lnTo>
                  <a:pt x="6010" y="682"/>
                </a:lnTo>
                <a:lnTo>
                  <a:pt x="5977" y="681"/>
                </a:lnTo>
                <a:lnTo>
                  <a:pt x="5942" y="682"/>
                </a:lnTo>
                <a:lnTo>
                  <a:pt x="5925" y="683"/>
                </a:lnTo>
                <a:lnTo>
                  <a:pt x="5908" y="684"/>
                </a:lnTo>
                <a:lnTo>
                  <a:pt x="5891" y="686"/>
                </a:lnTo>
                <a:lnTo>
                  <a:pt x="5874" y="688"/>
                </a:lnTo>
                <a:lnTo>
                  <a:pt x="5858" y="691"/>
                </a:lnTo>
                <a:lnTo>
                  <a:pt x="5841" y="694"/>
                </a:lnTo>
                <a:lnTo>
                  <a:pt x="5824" y="698"/>
                </a:lnTo>
                <a:lnTo>
                  <a:pt x="5807" y="702"/>
                </a:lnTo>
                <a:lnTo>
                  <a:pt x="5791" y="706"/>
                </a:lnTo>
                <a:lnTo>
                  <a:pt x="5775" y="711"/>
                </a:lnTo>
                <a:lnTo>
                  <a:pt x="5744" y="721"/>
                </a:lnTo>
                <a:lnTo>
                  <a:pt x="5713" y="733"/>
                </a:lnTo>
                <a:lnTo>
                  <a:pt x="5683" y="746"/>
                </a:lnTo>
                <a:lnTo>
                  <a:pt x="5668" y="753"/>
                </a:lnTo>
                <a:lnTo>
                  <a:pt x="5654" y="761"/>
                </a:lnTo>
                <a:lnTo>
                  <a:pt x="5626" y="777"/>
                </a:lnTo>
                <a:lnTo>
                  <a:pt x="5612" y="786"/>
                </a:lnTo>
                <a:lnTo>
                  <a:pt x="5598" y="794"/>
                </a:lnTo>
                <a:lnTo>
                  <a:pt x="5572" y="813"/>
                </a:lnTo>
                <a:lnTo>
                  <a:pt x="5559" y="823"/>
                </a:lnTo>
                <a:lnTo>
                  <a:pt x="5546" y="833"/>
                </a:lnTo>
                <a:lnTo>
                  <a:pt x="5534" y="843"/>
                </a:lnTo>
                <a:lnTo>
                  <a:pt x="5521" y="854"/>
                </a:lnTo>
                <a:lnTo>
                  <a:pt x="5510" y="865"/>
                </a:lnTo>
                <a:lnTo>
                  <a:pt x="5498" y="876"/>
                </a:lnTo>
                <a:lnTo>
                  <a:pt x="5487" y="887"/>
                </a:lnTo>
                <a:lnTo>
                  <a:pt x="5475" y="899"/>
                </a:lnTo>
                <a:lnTo>
                  <a:pt x="5465" y="911"/>
                </a:lnTo>
                <a:lnTo>
                  <a:pt x="5453" y="923"/>
                </a:lnTo>
                <a:lnTo>
                  <a:pt x="5443" y="936"/>
                </a:lnTo>
                <a:lnTo>
                  <a:pt x="5433" y="949"/>
                </a:lnTo>
                <a:lnTo>
                  <a:pt x="5423" y="962"/>
                </a:lnTo>
                <a:lnTo>
                  <a:pt x="5414" y="975"/>
                </a:lnTo>
                <a:lnTo>
                  <a:pt x="5396" y="1002"/>
                </a:lnTo>
                <a:lnTo>
                  <a:pt x="5388" y="1016"/>
                </a:lnTo>
                <a:lnTo>
                  <a:pt x="5380" y="1030"/>
                </a:lnTo>
                <a:lnTo>
                  <a:pt x="5372" y="1045"/>
                </a:lnTo>
                <a:lnTo>
                  <a:pt x="5365" y="1059"/>
                </a:lnTo>
                <a:lnTo>
                  <a:pt x="5358" y="1074"/>
                </a:lnTo>
                <a:lnTo>
                  <a:pt x="5351" y="1089"/>
                </a:lnTo>
                <a:lnTo>
                  <a:pt x="5339" y="1119"/>
                </a:lnTo>
                <a:lnTo>
                  <a:pt x="5334" y="1135"/>
                </a:lnTo>
                <a:lnTo>
                  <a:pt x="5329" y="1150"/>
                </a:lnTo>
                <a:lnTo>
                  <a:pt x="5324" y="1166"/>
                </a:lnTo>
                <a:lnTo>
                  <a:pt x="5319" y="1182"/>
                </a:lnTo>
                <a:lnTo>
                  <a:pt x="5312" y="1215"/>
                </a:lnTo>
                <a:lnTo>
                  <a:pt x="5306" y="1248"/>
                </a:lnTo>
                <a:lnTo>
                  <a:pt x="5303" y="1264"/>
                </a:lnTo>
                <a:lnTo>
                  <a:pt x="5301" y="1281"/>
                </a:lnTo>
                <a:lnTo>
                  <a:pt x="5300" y="1298"/>
                </a:lnTo>
                <a:lnTo>
                  <a:pt x="5299" y="1315"/>
                </a:lnTo>
                <a:lnTo>
                  <a:pt x="5298" y="1332"/>
                </a:lnTo>
                <a:lnTo>
                  <a:pt x="5298" y="1350"/>
                </a:lnTo>
                <a:lnTo>
                  <a:pt x="5298" y="1368"/>
                </a:lnTo>
                <a:lnTo>
                  <a:pt x="5298" y="1386"/>
                </a:lnTo>
                <a:lnTo>
                  <a:pt x="5300" y="1404"/>
                </a:lnTo>
                <a:lnTo>
                  <a:pt x="5301" y="1422"/>
                </a:lnTo>
                <a:lnTo>
                  <a:pt x="5302" y="1431"/>
                </a:lnTo>
                <a:lnTo>
                  <a:pt x="5303" y="1440"/>
                </a:lnTo>
                <a:lnTo>
                  <a:pt x="5306" y="1458"/>
                </a:lnTo>
                <a:lnTo>
                  <a:pt x="5309" y="1475"/>
                </a:lnTo>
                <a:lnTo>
                  <a:pt x="5313" y="1493"/>
                </a:lnTo>
                <a:lnTo>
                  <a:pt x="5317" y="1510"/>
                </a:lnTo>
                <a:lnTo>
                  <a:pt x="5319" y="1519"/>
                </a:lnTo>
                <a:lnTo>
                  <a:pt x="5321" y="1527"/>
                </a:lnTo>
                <a:lnTo>
                  <a:pt x="5326" y="1544"/>
                </a:lnTo>
                <a:lnTo>
                  <a:pt x="5331" y="1561"/>
                </a:lnTo>
                <a:lnTo>
                  <a:pt x="5337" y="1577"/>
                </a:lnTo>
                <a:lnTo>
                  <a:pt x="5343" y="1593"/>
                </a:lnTo>
                <a:lnTo>
                  <a:pt x="5349" y="1610"/>
                </a:lnTo>
                <a:lnTo>
                  <a:pt x="5356" y="1625"/>
                </a:lnTo>
                <a:lnTo>
                  <a:pt x="5364" y="1641"/>
                </a:lnTo>
                <a:lnTo>
                  <a:pt x="5371" y="1657"/>
                </a:lnTo>
                <a:lnTo>
                  <a:pt x="5380" y="1672"/>
                </a:lnTo>
                <a:lnTo>
                  <a:pt x="5388" y="1687"/>
                </a:lnTo>
                <a:lnTo>
                  <a:pt x="5397" y="1701"/>
                </a:lnTo>
                <a:lnTo>
                  <a:pt x="5406" y="1716"/>
                </a:lnTo>
                <a:lnTo>
                  <a:pt x="5416" y="1730"/>
                </a:lnTo>
                <a:lnTo>
                  <a:pt x="5426" y="1744"/>
                </a:lnTo>
                <a:lnTo>
                  <a:pt x="5436" y="1758"/>
                </a:lnTo>
                <a:lnTo>
                  <a:pt x="5447" y="1771"/>
                </a:lnTo>
                <a:lnTo>
                  <a:pt x="5458" y="1784"/>
                </a:lnTo>
                <a:lnTo>
                  <a:pt x="5470" y="1797"/>
                </a:lnTo>
                <a:lnTo>
                  <a:pt x="5493" y="1822"/>
                </a:lnTo>
                <a:lnTo>
                  <a:pt x="5506" y="1834"/>
                </a:lnTo>
                <a:lnTo>
                  <a:pt x="5518" y="1846"/>
                </a:lnTo>
                <a:lnTo>
                  <a:pt x="5271" y="2236"/>
                </a:lnTo>
                <a:lnTo>
                  <a:pt x="5246" y="2217"/>
                </a:lnTo>
                <a:lnTo>
                  <a:pt x="5222" y="2196"/>
                </a:lnTo>
                <a:lnTo>
                  <a:pt x="5199" y="2175"/>
                </a:lnTo>
                <a:lnTo>
                  <a:pt x="5188" y="2164"/>
                </a:lnTo>
                <a:lnTo>
                  <a:pt x="5176" y="2153"/>
                </a:lnTo>
                <a:lnTo>
                  <a:pt x="5154" y="2131"/>
                </a:lnTo>
                <a:lnTo>
                  <a:pt x="5133" y="2108"/>
                </a:lnTo>
                <a:lnTo>
                  <a:pt x="5112" y="2085"/>
                </a:lnTo>
                <a:lnTo>
                  <a:pt x="5092" y="2061"/>
                </a:lnTo>
                <a:lnTo>
                  <a:pt x="5071" y="2036"/>
                </a:lnTo>
                <a:lnTo>
                  <a:pt x="5052" y="2011"/>
                </a:lnTo>
                <a:lnTo>
                  <a:pt x="5034" y="1986"/>
                </a:lnTo>
                <a:lnTo>
                  <a:pt x="5017" y="1959"/>
                </a:lnTo>
                <a:lnTo>
                  <a:pt x="5000" y="1933"/>
                </a:lnTo>
                <a:lnTo>
                  <a:pt x="4984" y="1906"/>
                </a:lnTo>
                <a:lnTo>
                  <a:pt x="4969" y="1878"/>
                </a:lnTo>
                <a:lnTo>
                  <a:pt x="4954" y="1849"/>
                </a:lnTo>
                <a:lnTo>
                  <a:pt x="4941" y="1820"/>
                </a:lnTo>
                <a:lnTo>
                  <a:pt x="4928" y="1792"/>
                </a:lnTo>
                <a:lnTo>
                  <a:pt x="4916" y="1762"/>
                </a:lnTo>
                <a:lnTo>
                  <a:pt x="4910" y="1747"/>
                </a:lnTo>
                <a:lnTo>
                  <a:pt x="4904" y="1732"/>
                </a:lnTo>
                <a:lnTo>
                  <a:pt x="4894" y="1702"/>
                </a:lnTo>
                <a:lnTo>
                  <a:pt x="4884" y="1672"/>
                </a:lnTo>
                <a:lnTo>
                  <a:pt x="4876" y="1641"/>
                </a:lnTo>
                <a:lnTo>
                  <a:pt x="4872" y="1625"/>
                </a:lnTo>
                <a:lnTo>
                  <a:pt x="4868" y="1609"/>
                </a:lnTo>
                <a:lnTo>
                  <a:pt x="4861" y="1578"/>
                </a:lnTo>
                <a:lnTo>
                  <a:pt x="4858" y="1562"/>
                </a:lnTo>
                <a:lnTo>
                  <a:pt x="4855" y="1546"/>
                </a:lnTo>
                <a:lnTo>
                  <a:pt x="4849" y="1514"/>
                </a:lnTo>
                <a:lnTo>
                  <a:pt x="4845" y="1481"/>
                </a:lnTo>
                <a:lnTo>
                  <a:pt x="4842" y="1448"/>
                </a:lnTo>
                <a:lnTo>
                  <a:pt x="4840" y="1415"/>
                </a:lnTo>
                <a:lnTo>
                  <a:pt x="4838" y="1382"/>
                </a:lnTo>
                <a:lnTo>
                  <a:pt x="4838" y="1348"/>
                </a:lnTo>
                <a:lnTo>
                  <a:pt x="4838" y="1319"/>
                </a:lnTo>
                <a:lnTo>
                  <a:pt x="4839" y="1290"/>
                </a:lnTo>
                <a:lnTo>
                  <a:pt x="4841" y="1262"/>
                </a:lnTo>
                <a:lnTo>
                  <a:pt x="4844" y="1233"/>
                </a:lnTo>
                <a:lnTo>
                  <a:pt x="4847" y="1205"/>
                </a:lnTo>
                <a:lnTo>
                  <a:pt x="4851" y="1177"/>
                </a:lnTo>
                <a:lnTo>
                  <a:pt x="4856" y="1149"/>
                </a:lnTo>
                <a:lnTo>
                  <a:pt x="4862" y="1121"/>
                </a:lnTo>
                <a:lnTo>
                  <a:pt x="4868" y="1094"/>
                </a:lnTo>
                <a:lnTo>
                  <a:pt x="4874" y="1067"/>
                </a:lnTo>
                <a:lnTo>
                  <a:pt x="4882" y="1040"/>
                </a:lnTo>
                <a:lnTo>
                  <a:pt x="4890" y="1013"/>
                </a:lnTo>
                <a:lnTo>
                  <a:pt x="4899" y="987"/>
                </a:lnTo>
                <a:lnTo>
                  <a:pt x="4908" y="961"/>
                </a:lnTo>
                <a:lnTo>
                  <a:pt x="4918" y="935"/>
                </a:lnTo>
                <a:lnTo>
                  <a:pt x="4928" y="910"/>
                </a:lnTo>
                <a:lnTo>
                  <a:pt x="4939" y="885"/>
                </a:lnTo>
                <a:lnTo>
                  <a:pt x="4951" y="860"/>
                </a:lnTo>
                <a:lnTo>
                  <a:pt x="4964" y="836"/>
                </a:lnTo>
                <a:lnTo>
                  <a:pt x="4976" y="812"/>
                </a:lnTo>
                <a:lnTo>
                  <a:pt x="4990" y="788"/>
                </a:lnTo>
                <a:lnTo>
                  <a:pt x="5004" y="765"/>
                </a:lnTo>
                <a:lnTo>
                  <a:pt x="5018" y="742"/>
                </a:lnTo>
                <a:lnTo>
                  <a:pt x="5034" y="719"/>
                </a:lnTo>
                <a:lnTo>
                  <a:pt x="5049" y="697"/>
                </a:lnTo>
                <a:lnTo>
                  <a:pt x="5065" y="675"/>
                </a:lnTo>
                <a:lnTo>
                  <a:pt x="5082" y="654"/>
                </a:lnTo>
                <a:lnTo>
                  <a:pt x="5100" y="633"/>
                </a:lnTo>
                <a:lnTo>
                  <a:pt x="5118" y="611"/>
                </a:lnTo>
                <a:lnTo>
                  <a:pt x="5136" y="591"/>
                </a:lnTo>
                <a:lnTo>
                  <a:pt x="5154" y="571"/>
                </a:lnTo>
                <a:lnTo>
                  <a:pt x="5174" y="552"/>
                </a:lnTo>
                <a:lnTo>
                  <a:pt x="5193" y="533"/>
                </a:lnTo>
                <a:lnTo>
                  <a:pt x="5213" y="515"/>
                </a:lnTo>
                <a:lnTo>
                  <a:pt x="5233" y="497"/>
                </a:lnTo>
                <a:lnTo>
                  <a:pt x="5254" y="479"/>
                </a:lnTo>
                <a:lnTo>
                  <a:pt x="5276" y="462"/>
                </a:lnTo>
                <a:lnTo>
                  <a:pt x="5297" y="446"/>
                </a:lnTo>
                <a:lnTo>
                  <a:pt x="5319" y="430"/>
                </a:lnTo>
                <a:lnTo>
                  <a:pt x="5342" y="415"/>
                </a:lnTo>
                <a:lnTo>
                  <a:pt x="5365" y="400"/>
                </a:lnTo>
                <a:lnTo>
                  <a:pt x="5388" y="386"/>
                </a:lnTo>
                <a:lnTo>
                  <a:pt x="5412" y="372"/>
                </a:lnTo>
                <a:lnTo>
                  <a:pt x="5436" y="359"/>
                </a:lnTo>
                <a:lnTo>
                  <a:pt x="5460" y="346"/>
                </a:lnTo>
                <a:lnTo>
                  <a:pt x="5486" y="334"/>
                </a:lnTo>
                <a:lnTo>
                  <a:pt x="5511" y="322"/>
                </a:lnTo>
                <a:lnTo>
                  <a:pt x="5536" y="312"/>
                </a:lnTo>
                <a:lnTo>
                  <a:pt x="5561" y="301"/>
                </a:lnTo>
                <a:lnTo>
                  <a:pt x="5587" y="292"/>
                </a:lnTo>
                <a:lnTo>
                  <a:pt x="5614" y="282"/>
                </a:lnTo>
                <a:lnTo>
                  <a:pt x="5640" y="274"/>
                </a:lnTo>
                <a:lnTo>
                  <a:pt x="5667" y="266"/>
                </a:lnTo>
                <a:lnTo>
                  <a:pt x="5694" y="259"/>
                </a:lnTo>
                <a:lnTo>
                  <a:pt x="5721" y="252"/>
                </a:lnTo>
                <a:lnTo>
                  <a:pt x="5749" y="247"/>
                </a:lnTo>
                <a:lnTo>
                  <a:pt x="5777" y="241"/>
                </a:lnTo>
                <a:lnTo>
                  <a:pt x="5805" y="237"/>
                </a:lnTo>
                <a:lnTo>
                  <a:pt x="5833" y="233"/>
                </a:lnTo>
                <a:lnTo>
                  <a:pt x="5863" y="230"/>
                </a:lnTo>
                <a:lnTo>
                  <a:pt x="5891" y="227"/>
                </a:lnTo>
                <a:lnTo>
                  <a:pt x="5920" y="226"/>
                </a:lnTo>
                <a:lnTo>
                  <a:pt x="5949" y="225"/>
                </a:lnTo>
                <a:lnTo>
                  <a:pt x="5979" y="224"/>
                </a:lnTo>
                <a:lnTo>
                  <a:pt x="6012" y="225"/>
                </a:lnTo>
                <a:lnTo>
                  <a:pt x="6045" y="227"/>
                </a:lnTo>
                <a:lnTo>
                  <a:pt x="6077" y="229"/>
                </a:lnTo>
                <a:lnTo>
                  <a:pt x="6094" y="231"/>
                </a:lnTo>
                <a:lnTo>
                  <a:pt x="6110" y="232"/>
                </a:lnTo>
                <a:lnTo>
                  <a:pt x="6142" y="237"/>
                </a:lnTo>
                <a:lnTo>
                  <a:pt x="6158" y="239"/>
                </a:lnTo>
                <a:lnTo>
                  <a:pt x="6174" y="242"/>
                </a:lnTo>
                <a:lnTo>
                  <a:pt x="6205" y="248"/>
                </a:lnTo>
                <a:lnTo>
                  <a:pt x="6237" y="255"/>
                </a:lnTo>
                <a:lnTo>
                  <a:pt x="6268" y="263"/>
                </a:lnTo>
                <a:lnTo>
                  <a:pt x="6299" y="271"/>
                </a:lnTo>
                <a:lnTo>
                  <a:pt x="6329" y="281"/>
                </a:lnTo>
                <a:lnTo>
                  <a:pt x="6359" y="291"/>
                </a:lnTo>
                <a:lnTo>
                  <a:pt x="6388" y="302"/>
                </a:lnTo>
                <a:lnTo>
                  <a:pt x="6417" y="314"/>
                </a:lnTo>
                <a:lnTo>
                  <a:pt x="6446" y="326"/>
                </a:lnTo>
                <a:lnTo>
                  <a:pt x="6474" y="340"/>
                </a:lnTo>
                <a:close/>
                <a:moveTo>
                  <a:pt x="510" y="788"/>
                </a:moveTo>
                <a:lnTo>
                  <a:pt x="510" y="1195"/>
                </a:lnTo>
                <a:lnTo>
                  <a:pt x="510" y="1603"/>
                </a:lnTo>
                <a:lnTo>
                  <a:pt x="510" y="2012"/>
                </a:lnTo>
                <a:lnTo>
                  <a:pt x="510" y="2420"/>
                </a:lnTo>
                <a:lnTo>
                  <a:pt x="32" y="2420"/>
                </a:lnTo>
                <a:lnTo>
                  <a:pt x="32" y="2012"/>
                </a:lnTo>
                <a:lnTo>
                  <a:pt x="32" y="1603"/>
                </a:lnTo>
                <a:lnTo>
                  <a:pt x="32" y="1195"/>
                </a:lnTo>
                <a:lnTo>
                  <a:pt x="32" y="788"/>
                </a:lnTo>
                <a:lnTo>
                  <a:pt x="510" y="788"/>
                </a:lnTo>
                <a:close/>
                <a:moveTo>
                  <a:pt x="542" y="270"/>
                </a:moveTo>
                <a:lnTo>
                  <a:pt x="541" y="284"/>
                </a:lnTo>
                <a:lnTo>
                  <a:pt x="540" y="298"/>
                </a:lnTo>
                <a:lnTo>
                  <a:pt x="538" y="311"/>
                </a:lnTo>
                <a:lnTo>
                  <a:pt x="536" y="324"/>
                </a:lnTo>
                <a:lnTo>
                  <a:pt x="533" y="338"/>
                </a:lnTo>
                <a:lnTo>
                  <a:pt x="529" y="350"/>
                </a:lnTo>
                <a:lnTo>
                  <a:pt x="525" y="363"/>
                </a:lnTo>
                <a:lnTo>
                  <a:pt x="520" y="375"/>
                </a:lnTo>
                <a:lnTo>
                  <a:pt x="515" y="387"/>
                </a:lnTo>
                <a:lnTo>
                  <a:pt x="509" y="399"/>
                </a:lnTo>
                <a:lnTo>
                  <a:pt x="502" y="410"/>
                </a:lnTo>
                <a:lnTo>
                  <a:pt x="495" y="421"/>
                </a:lnTo>
                <a:lnTo>
                  <a:pt x="488" y="432"/>
                </a:lnTo>
                <a:lnTo>
                  <a:pt x="480" y="442"/>
                </a:lnTo>
                <a:lnTo>
                  <a:pt x="471" y="452"/>
                </a:lnTo>
                <a:lnTo>
                  <a:pt x="462" y="461"/>
                </a:lnTo>
                <a:lnTo>
                  <a:pt x="453" y="470"/>
                </a:lnTo>
                <a:lnTo>
                  <a:pt x="443" y="479"/>
                </a:lnTo>
                <a:lnTo>
                  <a:pt x="433" y="487"/>
                </a:lnTo>
                <a:lnTo>
                  <a:pt x="422" y="494"/>
                </a:lnTo>
                <a:lnTo>
                  <a:pt x="411" y="501"/>
                </a:lnTo>
                <a:lnTo>
                  <a:pt x="400" y="508"/>
                </a:lnTo>
                <a:lnTo>
                  <a:pt x="388" y="514"/>
                </a:lnTo>
                <a:lnTo>
                  <a:pt x="376" y="519"/>
                </a:lnTo>
                <a:lnTo>
                  <a:pt x="364" y="524"/>
                </a:lnTo>
                <a:lnTo>
                  <a:pt x="352" y="528"/>
                </a:lnTo>
                <a:lnTo>
                  <a:pt x="339" y="532"/>
                </a:lnTo>
                <a:lnTo>
                  <a:pt x="326" y="535"/>
                </a:lnTo>
                <a:lnTo>
                  <a:pt x="312" y="537"/>
                </a:lnTo>
                <a:lnTo>
                  <a:pt x="299" y="539"/>
                </a:lnTo>
                <a:lnTo>
                  <a:pt x="285" y="540"/>
                </a:lnTo>
                <a:lnTo>
                  <a:pt x="271" y="540"/>
                </a:lnTo>
                <a:lnTo>
                  <a:pt x="257" y="540"/>
                </a:lnTo>
                <a:lnTo>
                  <a:pt x="244" y="539"/>
                </a:lnTo>
                <a:lnTo>
                  <a:pt x="230" y="537"/>
                </a:lnTo>
                <a:lnTo>
                  <a:pt x="217" y="535"/>
                </a:lnTo>
                <a:lnTo>
                  <a:pt x="204" y="532"/>
                </a:lnTo>
                <a:lnTo>
                  <a:pt x="191" y="528"/>
                </a:lnTo>
                <a:lnTo>
                  <a:pt x="177" y="524"/>
                </a:lnTo>
                <a:lnTo>
                  <a:pt x="165" y="519"/>
                </a:lnTo>
                <a:lnTo>
                  <a:pt x="153" y="514"/>
                </a:lnTo>
                <a:lnTo>
                  <a:pt x="142" y="508"/>
                </a:lnTo>
                <a:lnTo>
                  <a:pt x="130" y="501"/>
                </a:lnTo>
                <a:lnTo>
                  <a:pt x="119" y="494"/>
                </a:lnTo>
                <a:lnTo>
                  <a:pt x="109" y="487"/>
                </a:lnTo>
                <a:lnTo>
                  <a:pt x="99" y="479"/>
                </a:lnTo>
                <a:lnTo>
                  <a:pt x="89" y="470"/>
                </a:lnTo>
                <a:lnTo>
                  <a:pt x="79" y="461"/>
                </a:lnTo>
                <a:lnTo>
                  <a:pt x="70" y="452"/>
                </a:lnTo>
                <a:lnTo>
                  <a:pt x="62" y="442"/>
                </a:lnTo>
                <a:lnTo>
                  <a:pt x="54" y="432"/>
                </a:lnTo>
                <a:lnTo>
                  <a:pt x="46" y="421"/>
                </a:lnTo>
                <a:lnTo>
                  <a:pt x="39" y="410"/>
                </a:lnTo>
                <a:lnTo>
                  <a:pt x="33" y="399"/>
                </a:lnTo>
                <a:lnTo>
                  <a:pt x="27" y="387"/>
                </a:lnTo>
                <a:lnTo>
                  <a:pt x="21" y="375"/>
                </a:lnTo>
                <a:lnTo>
                  <a:pt x="17" y="363"/>
                </a:lnTo>
                <a:lnTo>
                  <a:pt x="12" y="350"/>
                </a:lnTo>
                <a:lnTo>
                  <a:pt x="9" y="338"/>
                </a:lnTo>
                <a:lnTo>
                  <a:pt x="6" y="324"/>
                </a:lnTo>
                <a:lnTo>
                  <a:pt x="3" y="311"/>
                </a:lnTo>
                <a:lnTo>
                  <a:pt x="2" y="298"/>
                </a:lnTo>
                <a:lnTo>
                  <a:pt x="0" y="284"/>
                </a:lnTo>
                <a:lnTo>
                  <a:pt x="0" y="270"/>
                </a:lnTo>
                <a:lnTo>
                  <a:pt x="0" y="256"/>
                </a:lnTo>
                <a:lnTo>
                  <a:pt x="2" y="242"/>
                </a:lnTo>
                <a:lnTo>
                  <a:pt x="3" y="229"/>
                </a:lnTo>
                <a:lnTo>
                  <a:pt x="6" y="216"/>
                </a:lnTo>
                <a:lnTo>
                  <a:pt x="9" y="203"/>
                </a:lnTo>
                <a:lnTo>
                  <a:pt x="12" y="190"/>
                </a:lnTo>
                <a:lnTo>
                  <a:pt x="17" y="177"/>
                </a:lnTo>
                <a:lnTo>
                  <a:pt x="21" y="165"/>
                </a:lnTo>
                <a:lnTo>
                  <a:pt x="27" y="153"/>
                </a:lnTo>
                <a:lnTo>
                  <a:pt x="33" y="141"/>
                </a:lnTo>
                <a:lnTo>
                  <a:pt x="39" y="130"/>
                </a:lnTo>
                <a:lnTo>
                  <a:pt x="46" y="119"/>
                </a:lnTo>
                <a:lnTo>
                  <a:pt x="54" y="108"/>
                </a:lnTo>
                <a:lnTo>
                  <a:pt x="62" y="98"/>
                </a:lnTo>
                <a:lnTo>
                  <a:pt x="70" y="88"/>
                </a:lnTo>
                <a:lnTo>
                  <a:pt x="79" y="79"/>
                </a:lnTo>
                <a:lnTo>
                  <a:pt x="89" y="70"/>
                </a:lnTo>
                <a:lnTo>
                  <a:pt x="99" y="62"/>
                </a:lnTo>
                <a:lnTo>
                  <a:pt x="109" y="54"/>
                </a:lnTo>
                <a:lnTo>
                  <a:pt x="119" y="46"/>
                </a:lnTo>
                <a:lnTo>
                  <a:pt x="130" y="39"/>
                </a:lnTo>
                <a:lnTo>
                  <a:pt x="142" y="33"/>
                </a:lnTo>
                <a:lnTo>
                  <a:pt x="153" y="27"/>
                </a:lnTo>
                <a:lnTo>
                  <a:pt x="165" y="21"/>
                </a:lnTo>
                <a:lnTo>
                  <a:pt x="177" y="16"/>
                </a:lnTo>
                <a:lnTo>
                  <a:pt x="191" y="12"/>
                </a:lnTo>
                <a:lnTo>
                  <a:pt x="204" y="8"/>
                </a:lnTo>
                <a:lnTo>
                  <a:pt x="217" y="5"/>
                </a:lnTo>
                <a:lnTo>
                  <a:pt x="230" y="3"/>
                </a:lnTo>
                <a:lnTo>
                  <a:pt x="244" y="1"/>
                </a:lnTo>
                <a:lnTo>
                  <a:pt x="257" y="0"/>
                </a:lnTo>
                <a:lnTo>
                  <a:pt x="271" y="0"/>
                </a:lnTo>
                <a:lnTo>
                  <a:pt x="285" y="0"/>
                </a:lnTo>
                <a:lnTo>
                  <a:pt x="299" y="1"/>
                </a:lnTo>
                <a:lnTo>
                  <a:pt x="312" y="3"/>
                </a:lnTo>
                <a:lnTo>
                  <a:pt x="326" y="5"/>
                </a:lnTo>
                <a:lnTo>
                  <a:pt x="339" y="8"/>
                </a:lnTo>
                <a:lnTo>
                  <a:pt x="352" y="12"/>
                </a:lnTo>
                <a:lnTo>
                  <a:pt x="364" y="16"/>
                </a:lnTo>
                <a:lnTo>
                  <a:pt x="376" y="21"/>
                </a:lnTo>
                <a:lnTo>
                  <a:pt x="388" y="27"/>
                </a:lnTo>
                <a:lnTo>
                  <a:pt x="400" y="33"/>
                </a:lnTo>
                <a:lnTo>
                  <a:pt x="411" y="39"/>
                </a:lnTo>
                <a:lnTo>
                  <a:pt x="422" y="46"/>
                </a:lnTo>
                <a:lnTo>
                  <a:pt x="433" y="54"/>
                </a:lnTo>
                <a:lnTo>
                  <a:pt x="443" y="62"/>
                </a:lnTo>
                <a:lnTo>
                  <a:pt x="453" y="70"/>
                </a:lnTo>
                <a:lnTo>
                  <a:pt x="462" y="79"/>
                </a:lnTo>
                <a:lnTo>
                  <a:pt x="471" y="88"/>
                </a:lnTo>
                <a:lnTo>
                  <a:pt x="480" y="98"/>
                </a:lnTo>
                <a:lnTo>
                  <a:pt x="488" y="108"/>
                </a:lnTo>
                <a:lnTo>
                  <a:pt x="495" y="119"/>
                </a:lnTo>
                <a:lnTo>
                  <a:pt x="502" y="130"/>
                </a:lnTo>
                <a:lnTo>
                  <a:pt x="509" y="141"/>
                </a:lnTo>
                <a:lnTo>
                  <a:pt x="515" y="153"/>
                </a:lnTo>
                <a:lnTo>
                  <a:pt x="520" y="165"/>
                </a:lnTo>
                <a:lnTo>
                  <a:pt x="525" y="177"/>
                </a:lnTo>
                <a:lnTo>
                  <a:pt x="529" y="190"/>
                </a:lnTo>
                <a:lnTo>
                  <a:pt x="533" y="203"/>
                </a:lnTo>
                <a:lnTo>
                  <a:pt x="536" y="216"/>
                </a:lnTo>
                <a:lnTo>
                  <a:pt x="538" y="229"/>
                </a:lnTo>
                <a:lnTo>
                  <a:pt x="540" y="242"/>
                </a:lnTo>
                <a:lnTo>
                  <a:pt x="541" y="256"/>
                </a:lnTo>
                <a:lnTo>
                  <a:pt x="542" y="270"/>
                </a:lnTo>
                <a:close/>
                <a:moveTo>
                  <a:pt x="4622" y="1347"/>
                </a:moveTo>
                <a:lnTo>
                  <a:pt x="4621" y="1376"/>
                </a:lnTo>
                <a:lnTo>
                  <a:pt x="4620" y="1405"/>
                </a:lnTo>
                <a:lnTo>
                  <a:pt x="4619" y="1434"/>
                </a:lnTo>
                <a:lnTo>
                  <a:pt x="4616" y="1463"/>
                </a:lnTo>
                <a:lnTo>
                  <a:pt x="4613" y="1491"/>
                </a:lnTo>
                <a:lnTo>
                  <a:pt x="4609" y="1519"/>
                </a:lnTo>
                <a:lnTo>
                  <a:pt x="4604" y="1547"/>
                </a:lnTo>
                <a:lnTo>
                  <a:pt x="4599" y="1574"/>
                </a:lnTo>
                <a:lnTo>
                  <a:pt x="4593" y="1602"/>
                </a:lnTo>
                <a:lnTo>
                  <a:pt x="4586" y="1629"/>
                </a:lnTo>
                <a:lnTo>
                  <a:pt x="4579" y="1656"/>
                </a:lnTo>
                <a:lnTo>
                  <a:pt x="4571" y="1682"/>
                </a:lnTo>
                <a:lnTo>
                  <a:pt x="4562" y="1709"/>
                </a:lnTo>
                <a:lnTo>
                  <a:pt x="4553" y="1735"/>
                </a:lnTo>
                <a:lnTo>
                  <a:pt x="4543" y="1760"/>
                </a:lnTo>
                <a:lnTo>
                  <a:pt x="4533" y="1786"/>
                </a:lnTo>
                <a:lnTo>
                  <a:pt x="4522" y="1811"/>
                </a:lnTo>
                <a:lnTo>
                  <a:pt x="4510" y="1836"/>
                </a:lnTo>
                <a:lnTo>
                  <a:pt x="4498" y="1860"/>
                </a:lnTo>
                <a:lnTo>
                  <a:pt x="4485" y="1885"/>
                </a:lnTo>
                <a:lnTo>
                  <a:pt x="4472" y="1909"/>
                </a:lnTo>
                <a:lnTo>
                  <a:pt x="4458" y="1933"/>
                </a:lnTo>
                <a:lnTo>
                  <a:pt x="4443" y="1956"/>
                </a:lnTo>
                <a:lnTo>
                  <a:pt x="4428" y="1978"/>
                </a:lnTo>
                <a:lnTo>
                  <a:pt x="4413" y="2001"/>
                </a:lnTo>
                <a:lnTo>
                  <a:pt x="4396" y="2022"/>
                </a:lnTo>
                <a:lnTo>
                  <a:pt x="4380" y="2044"/>
                </a:lnTo>
                <a:lnTo>
                  <a:pt x="4363" y="2065"/>
                </a:lnTo>
                <a:lnTo>
                  <a:pt x="4345" y="2086"/>
                </a:lnTo>
                <a:lnTo>
                  <a:pt x="4326" y="2106"/>
                </a:lnTo>
                <a:lnTo>
                  <a:pt x="4308" y="2126"/>
                </a:lnTo>
                <a:lnTo>
                  <a:pt x="4289" y="2145"/>
                </a:lnTo>
                <a:lnTo>
                  <a:pt x="4269" y="2164"/>
                </a:lnTo>
                <a:lnTo>
                  <a:pt x="4249" y="2182"/>
                </a:lnTo>
                <a:lnTo>
                  <a:pt x="4229" y="2200"/>
                </a:lnTo>
                <a:lnTo>
                  <a:pt x="4208" y="2218"/>
                </a:lnTo>
                <a:lnTo>
                  <a:pt x="4187" y="2235"/>
                </a:lnTo>
                <a:lnTo>
                  <a:pt x="4165" y="2251"/>
                </a:lnTo>
                <a:lnTo>
                  <a:pt x="4143" y="2267"/>
                </a:lnTo>
                <a:lnTo>
                  <a:pt x="4121" y="2283"/>
                </a:lnTo>
                <a:lnTo>
                  <a:pt x="4098" y="2297"/>
                </a:lnTo>
                <a:lnTo>
                  <a:pt x="4075" y="2312"/>
                </a:lnTo>
                <a:lnTo>
                  <a:pt x="4051" y="2326"/>
                </a:lnTo>
                <a:lnTo>
                  <a:pt x="4027" y="2339"/>
                </a:lnTo>
                <a:lnTo>
                  <a:pt x="4003" y="2352"/>
                </a:lnTo>
                <a:lnTo>
                  <a:pt x="3978" y="2364"/>
                </a:lnTo>
                <a:lnTo>
                  <a:pt x="3952" y="2375"/>
                </a:lnTo>
                <a:lnTo>
                  <a:pt x="3927" y="2386"/>
                </a:lnTo>
                <a:lnTo>
                  <a:pt x="3901" y="2397"/>
                </a:lnTo>
                <a:lnTo>
                  <a:pt x="3876" y="2407"/>
                </a:lnTo>
                <a:lnTo>
                  <a:pt x="3849" y="2416"/>
                </a:lnTo>
                <a:lnTo>
                  <a:pt x="3823" y="2424"/>
                </a:lnTo>
                <a:lnTo>
                  <a:pt x="3796" y="2432"/>
                </a:lnTo>
                <a:lnTo>
                  <a:pt x="3769" y="2439"/>
                </a:lnTo>
                <a:lnTo>
                  <a:pt x="3742" y="2446"/>
                </a:lnTo>
                <a:lnTo>
                  <a:pt x="3714" y="2452"/>
                </a:lnTo>
                <a:lnTo>
                  <a:pt x="3686" y="2457"/>
                </a:lnTo>
                <a:lnTo>
                  <a:pt x="3658" y="2462"/>
                </a:lnTo>
                <a:lnTo>
                  <a:pt x="3630" y="2466"/>
                </a:lnTo>
                <a:lnTo>
                  <a:pt x="3602" y="2469"/>
                </a:lnTo>
                <a:lnTo>
                  <a:pt x="3572" y="2472"/>
                </a:lnTo>
                <a:lnTo>
                  <a:pt x="3543" y="2473"/>
                </a:lnTo>
                <a:lnTo>
                  <a:pt x="3514" y="2475"/>
                </a:lnTo>
                <a:lnTo>
                  <a:pt x="3485" y="2475"/>
                </a:lnTo>
                <a:lnTo>
                  <a:pt x="3455" y="2475"/>
                </a:lnTo>
                <a:lnTo>
                  <a:pt x="3426" y="2473"/>
                </a:lnTo>
                <a:lnTo>
                  <a:pt x="3397" y="2472"/>
                </a:lnTo>
                <a:lnTo>
                  <a:pt x="3369" y="2469"/>
                </a:lnTo>
                <a:lnTo>
                  <a:pt x="3340" y="2466"/>
                </a:lnTo>
                <a:lnTo>
                  <a:pt x="3312" y="2462"/>
                </a:lnTo>
                <a:lnTo>
                  <a:pt x="3284" y="2457"/>
                </a:lnTo>
                <a:lnTo>
                  <a:pt x="3256" y="2452"/>
                </a:lnTo>
                <a:lnTo>
                  <a:pt x="3228" y="2446"/>
                </a:lnTo>
                <a:lnTo>
                  <a:pt x="3200" y="2439"/>
                </a:lnTo>
                <a:lnTo>
                  <a:pt x="3173" y="2432"/>
                </a:lnTo>
                <a:lnTo>
                  <a:pt x="3146" y="2424"/>
                </a:lnTo>
                <a:lnTo>
                  <a:pt x="3120" y="2416"/>
                </a:lnTo>
                <a:lnTo>
                  <a:pt x="3094" y="2407"/>
                </a:lnTo>
                <a:lnTo>
                  <a:pt x="3068" y="2397"/>
                </a:lnTo>
                <a:lnTo>
                  <a:pt x="3042" y="2386"/>
                </a:lnTo>
                <a:lnTo>
                  <a:pt x="3017" y="2375"/>
                </a:lnTo>
                <a:lnTo>
                  <a:pt x="2992" y="2364"/>
                </a:lnTo>
                <a:lnTo>
                  <a:pt x="2967" y="2352"/>
                </a:lnTo>
                <a:lnTo>
                  <a:pt x="2943" y="2339"/>
                </a:lnTo>
                <a:lnTo>
                  <a:pt x="2919" y="2326"/>
                </a:lnTo>
                <a:lnTo>
                  <a:pt x="2895" y="2312"/>
                </a:lnTo>
                <a:lnTo>
                  <a:pt x="2872" y="2297"/>
                </a:lnTo>
                <a:lnTo>
                  <a:pt x="2849" y="2283"/>
                </a:lnTo>
                <a:lnTo>
                  <a:pt x="2827" y="2267"/>
                </a:lnTo>
                <a:lnTo>
                  <a:pt x="2804" y="2251"/>
                </a:lnTo>
                <a:lnTo>
                  <a:pt x="2782" y="2235"/>
                </a:lnTo>
                <a:lnTo>
                  <a:pt x="2761" y="2218"/>
                </a:lnTo>
                <a:lnTo>
                  <a:pt x="2740" y="2200"/>
                </a:lnTo>
                <a:lnTo>
                  <a:pt x="2720" y="2182"/>
                </a:lnTo>
                <a:lnTo>
                  <a:pt x="2700" y="2164"/>
                </a:lnTo>
                <a:lnTo>
                  <a:pt x="2680" y="2145"/>
                </a:lnTo>
                <a:lnTo>
                  <a:pt x="2661" y="2126"/>
                </a:lnTo>
                <a:lnTo>
                  <a:pt x="2643" y="2106"/>
                </a:lnTo>
                <a:lnTo>
                  <a:pt x="2625" y="2086"/>
                </a:lnTo>
                <a:lnTo>
                  <a:pt x="2607" y="2065"/>
                </a:lnTo>
                <a:lnTo>
                  <a:pt x="2590" y="2044"/>
                </a:lnTo>
                <a:lnTo>
                  <a:pt x="2574" y="2022"/>
                </a:lnTo>
                <a:lnTo>
                  <a:pt x="2558" y="2001"/>
                </a:lnTo>
                <a:lnTo>
                  <a:pt x="2542" y="1978"/>
                </a:lnTo>
                <a:lnTo>
                  <a:pt x="2527" y="1956"/>
                </a:lnTo>
                <a:lnTo>
                  <a:pt x="2512" y="1933"/>
                </a:lnTo>
                <a:lnTo>
                  <a:pt x="2499" y="1909"/>
                </a:lnTo>
                <a:lnTo>
                  <a:pt x="2485" y="1885"/>
                </a:lnTo>
                <a:lnTo>
                  <a:pt x="2472" y="1860"/>
                </a:lnTo>
                <a:lnTo>
                  <a:pt x="2460" y="1836"/>
                </a:lnTo>
                <a:lnTo>
                  <a:pt x="2447" y="1811"/>
                </a:lnTo>
                <a:lnTo>
                  <a:pt x="2436" y="1786"/>
                </a:lnTo>
                <a:lnTo>
                  <a:pt x="2426" y="1760"/>
                </a:lnTo>
                <a:lnTo>
                  <a:pt x="2416" y="1735"/>
                </a:lnTo>
                <a:lnTo>
                  <a:pt x="2407" y="1709"/>
                </a:lnTo>
                <a:lnTo>
                  <a:pt x="2398" y="1682"/>
                </a:lnTo>
                <a:lnTo>
                  <a:pt x="2390" y="1656"/>
                </a:lnTo>
                <a:lnTo>
                  <a:pt x="2383" y="1629"/>
                </a:lnTo>
                <a:lnTo>
                  <a:pt x="2376" y="1602"/>
                </a:lnTo>
                <a:lnTo>
                  <a:pt x="2370" y="1574"/>
                </a:lnTo>
                <a:lnTo>
                  <a:pt x="2365" y="1547"/>
                </a:lnTo>
                <a:lnTo>
                  <a:pt x="2360" y="1519"/>
                </a:lnTo>
                <a:lnTo>
                  <a:pt x="2356" y="1491"/>
                </a:lnTo>
                <a:lnTo>
                  <a:pt x="2353" y="1463"/>
                </a:lnTo>
                <a:lnTo>
                  <a:pt x="2351" y="1434"/>
                </a:lnTo>
                <a:lnTo>
                  <a:pt x="2349" y="1405"/>
                </a:lnTo>
                <a:lnTo>
                  <a:pt x="2348" y="1376"/>
                </a:lnTo>
                <a:lnTo>
                  <a:pt x="2347" y="1347"/>
                </a:lnTo>
                <a:lnTo>
                  <a:pt x="2348" y="1318"/>
                </a:lnTo>
                <a:lnTo>
                  <a:pt x="2349" y="1289"/>
                </a:lnTo>
                <a:lnTo>
                  <a:pt x="2351" y="1261"/>
                </a:lnTo>
                <a:lnTo>
                  <a:pt x="2353" y="1232"/>
                </a:lnTo>
                <a:lnTo>
                  <a:pt x="2356" y="1204"/>
                </a:lnTo>
                <a:lnTo>
                  <a:pt x="2360" y="1176"/>
                </a:lnTo>
                <a:lnTo>
                  <a:pt x="2365" y="1148"/>
                </a:lnTo>
                <a:lnTo>
                  <a:pt x="2370" y="1120"/>
                </a:lnTo>
                <a:lnTo>
                  <a:pt x="2376" y="1093"/>
                </a:lnTo>
                <a:lnTo>
                  <a:pt x="2383" y="1066"/>
                </a:lnTo>
                <a:lnTo>
                  <a:pt x="2390" y="1039"/>
                </a:lnTo>
                <a:lnTo>
                  <a:pt x="2398" y="1012"/>
                </a:lnTo>
                <a:lnTo>
                  <a:pt x="2407" y="986"/>
                </a:lnTo>
                <a:lnTo>
                  <a:pt x="2416" y="960"/>
                </a:lnTo>
                <a:lnTo>
                  <a:pt x="2426" y="934"/>
                </a:lnTo>
                <a:lnTo>
                  <a:pt x="2436" y="909"/>
                </a:lnTo>
                <a:lnTo>
                  <a:pt x="2447" y="884"/>
                </a:lnTo>
                <a:lnTo>
                  <a:pt x="2460" y="859"/>
                </a:lnTo>
                <a:lnTo>
                  <a:pt x="2472" y="835"/>
                </a:lnTo>
                <a:lnTo>
                  <a:pt x="2485" y="810"/>
                </a:lnTo>
                <a:lnTo>
                  <a:pt x="2499" y="787"/>
                </a:lnTo>
                <a:lnTo>
                  <a:pt x="2512" y="763"/>
                </a:lnTo>
                <a:lnTo>
                  <a:pt x="2527" y="740"/>
                </a:lnTo>
                <a:lnTo>
                  <a:pt x="2542" y="718"/>
                </a:lnTo>
                <a:lnTo>
                  <a:pt x="2558" y="695"/>
                </a:lnTo>
                <a:lnTo>
                  <a:pt x="2574" y="673"/>
                </a:lnTo>
                <a:lnTo>
                  <a:pt x="2590" y="652"/>
                </a:lnTo>
                <a:lnTo>
                  <a:pt x="2607" y="631"/>
                </a:lnTo>
                <a:lnTo>
                  <a:pt x="2625" y="609"/>
                </a:lnTo>
                <a:lnTo>
                  <a:pt x="2643" y="589"/>
                </a:lnTo>
                <a:lnTo>
                  <a:pt x="2661" y="569"/>
                </a:lnTo>
                <a:lnTo>
                  <a:pt x="2680" y="550"/>
                </a:lnTo>
                <a:lnTo>
                  <a:pt x="2700" y="531"/>
                </a:lnTo>
                <a:lnTo>
                  <a:pt x="2720" y="513"/>
                </a:lnTo>
                <a:lnTo>
                  <a:pt x="2740" y="495"/>
                </a:lnTo>
                <a:lnTo>
                  <a:pt x="2761" y="477"/>
                </a:lnTo>
                <a:lnTo>
                  <a:pt x="2782" y="460"/>
                </a:lnTo>
                <a:lnTo>
                  <a:pt x="2804" y="444"/>
                </a:lnTo>
                <a:lnTo>
                  <a:pt x="2827" y="428"/>
                </a:lnTo>
                <a:lnTo>
                  <a:pt x="2849" y="412"/>
                </a:lnTo>
                <a:lnTo>
                  <a:pt x="2872" y="397"/>
                </a:lnTo>
                <a:lnTo>
                  <a:pt x="2895" y="383"/>
                </a:lnTo>
                <a:lnTo>
                  <a:pt x="2919" y="369"/>
                </a:lnTo>
                <a:lnTo>
                  <a:pt x="2943" y="356"/>
                </a:lnTo>
                <a:lnTo>
                  <a:pt x="2967" y="343"/>
                </a:lnTo>
                <a:lnTo>
                  <a:pt x="2992" y="331"/>
                </a:lnTo>
                <a:lnTo>
                  <a:pt x="3017" y="319"/>
                </a:lnTo>
                <a:lnTo>
                  <a:pt x="3042" y="308"/>
                </a:lnTo>
                <a:lnTo>
                  <a:pt x="3068" y="298"/>
                </a:lnTo>
                <a:lnTo>
                  <a:pt x="3094" y="288"/>
                </a:lnTo>
                <a:lnTo>
                  <a:pt x="3120" y="279"/>
                </a:lnTo>
                <a:lnTo>
                  <a:pt x="3146" y="271"/>
                </a:lnTo>
                <a:lnTo>
                  <a:pt x="3173" y="263"/>
                </a:lnTo>
                <a:lnTo>
                  <a:pt x="3200" y="255"/>
                </a:lnTo>
                <a:lnTo>
                  <a:pt x="3228" y="249"/>
                </a:lnTo>
                <a:lnTo>
                  <a:pt x="3256" y="243"/>
                </a:lnTo>
                <a:lnTo>
                  <a:pt x="3284" y="237"/>
                </a:lnTo>
                <a:lnTo>
                  <a:pt x="3312" y="233"/>
                </a:lnTo>
                <a:lnTo>
                  <a:pt x="3340" y="229"/>
                </a:lnTo>
                <a:lnTo>
                  <a:pt x="3369" y="226"/>
                </a:lnTo>
                <a:lnTo>
                  <a:pt x="3397" y="223"/>
                </a:lnTo>
                <a:lnTo>
                  <a:pt x="3426" y="221"/>
                </a:lnTo>
                <a:lnTo>
                  <a:pt x="3455" y="220"/>
                </a:lnTo>
                <a:lnTo>
                  <a:pt x="3485" y="220"/>
                </a:lnTo>
                <a:lnTo>
                  <a:pt x="3514" y="220"/>
                </a:lnTo>
                <a:lnTo>
                  <a:pt x="3543" y="221"/>
                </a:lnTo>
                <a:lnTo>
                  <a:pt x="3572" y="223"/>
                </a:lnTo>
                <a:lnTo>
                  <a:pt x="3602" y="226"/>
                </a:lnTo>
                <a:lnTo>
                  <a:pt x="3630" y="229"/>
                </a:lnTo>
                <a:lnTo>
                  <a:pt x="3658" y="233"/>
                </a:lnTo>
                <a:lnTo>
                  <a:pt x="3686" y="237"/>
                </a:lnTo>
                <a:lnTo>
                  <a:pt x="3714" y="243"/>
                </a:lnTo>
                <a:lnTo>
                  <a:pt x="3742" y="249"/>
                </a:lnTo>
                <a:lnTo>
                  <a:pt x="3769" y="255"/>
                </a:lnTo>
                <a:lnTo>
                  <a:pt x="3796" y="263"/>
                </a:lnTo>
                <a:lnTo>
                  <a:pt x="3823" y="271"/>
                </a:lnTo>
                <a:lnTo>
                  <a:pt x="3849" y="279"/>
                </a:lnTo>
                <a:lnTo>
                  <a:pt x="3876" y="288"/>
                </a:lnTo>
                <a:lnTo>
                  <a:pt x="3901" y="298"/>
                </a:lnTo>
                <a:lnTo>
                  <a:pt x="3927" y="308"/>
                </a:lnTo>
                <a:lnTo>
                  <a:pt x="3952" y="319"/>
                </a:lnTo>
                <a:lnTo>
                  <a:pt x="3978" y="331"/>
                </a:lnTo>
                <a:lnTo>
                  <a:pt x="4003" y="343"/>
                </a:lnTo>
                <a:lnTo>
                  <a:pt x="4027" y="356"/>
                </a:lnTo>
                <a:lnTo>
                  <a:pt x="4051" y="369"/>
                </a:lnTo>
                <a:lnTo>
                  <a:pt x="4075" y="383"/>
                </a:lnTo>
                <a:lnTo>
                  <a:pt x="4098" y="397"/>
                </a:lnTo>
                <a:lnTo>
                  <a:pt x="4121" y="412"/>
                </a:lnTo>
                <a:lnTo>
                  <a:pt x="4143" y="428"/>
                </a:lnTo>
                <a:lnTo>
                  <a:pt x="4165" y="444"/>
                </a:lnTo>
                <a:lnTo>
                  <a:pt x="4187" y="460"/>
                </a:lnTo>
                <a:lnTo>
                  <a:pt x="4208" y="477"/>
                </a:lnTo>
                <a:lnTo>
                  <a:pt x="4229" y="495"/>
                </a:lnTo>
                <a:lnTo>
                  <a:pt x="4249" y="513"/>
                </a:lnTo>
                <a:lnTo>
                  <a:pt x="4269" y="531"/>
                </a:lnTo>
                <a:lnTo>
                  <a:pt x="4289" y="550"/>
                </a:lnTo>
                <a:lnTo>
                  <a:pt x="4308" y="569"/>
                </a:lnTo>
                <a:lnTo>
                  <a:pt x="4326" y="589"/>
                </a:lnTo>
                <a:lnTo>
                  <a:pt x="4345" y="609"/>
                </a:lnTo>
                <a:lnTo>
                  <a:pt x="4363" y="631"/>
                </a:lnTo>
                <a:lnTo>
                  <a:pt x="4380" y="652"/>
                </a:lnTo>
                <a:lnTo>
                  <a:pt x="4396" y="673"/>
                </a:lnTo>
                <a:lnTo>
                  <a:pt x="4413" y="695"/>
                </a:lnTo>
                <a:lnTo>
                  <a:pt x="4428" y="718"/>
                </a:lnTo>
                <a:lnTo>
                  <a:pt x="4443" y="740"/>
                </a:lnTo>
                <a:lnTo>
                  <a:pt x="4458" y="763"/>
                </a:lnTo>
                <a:lnTo>
                  <a:pt x="4472" y="787"/>
                </a:lnTo>
                <a:lnTo>
                  <a:pt x="4485" y="810"/>
                </a:lnTo>
                <a:lnTo>
                  <a:pt x="4498" y="835"/>
                </a:lnTo>
                <a:lnTo>
                  <a:pt x="4510" y="859"/>
                </a:lnTo>
                <a:lnTo>
                  <a:pt x="4522" y="884"/>
                </a:lnTo>
                <a:lnTo>
                  <a:pt x="4533" y="909"/>
                </a:lnTo>
                <a:lnTo>
                  <a:pt x="4543" y="934"/>
                </a:lnTo>
                <a:lnTo>
                  <a:pt x="4553" y="960"/>
                </a:lnTo>
                <a:lnTo>
                  <a:pt x="4562" y="986"/>
                </a:lnTo>
                <a:lnTo>
                  <a:pt x="4571" y="1012"/>
                </a:lnTo>
                <a:lnTo>
                  <a:pt x="4579" y="1039"/>
                </a:lnTo>
                <a:lnTo>
                  <a:pt x="4586" y="1066"/>
                </a:lnTo>
                <a:lnTo>
                  <a:pt x="4593" y="1093"/>
                </a:lnTo>
                <a:lnTo>
                  <a:pt x="4599" y="1120"/>
                </a:lnTo>
                <a:lnTo>
                  <a:pt x="4604" y="1148"/>
                </a:lnTo>
                <a:lnTo>
                  <a:pt x="4609" y="1176"/>
                </a:lnTo>
                <a:lnTo>
                  <a:pt x="4613" y="1204"/>
                </a:lnTo>
                <a:lnTo>
                  <a:pt x="4616" y="1232"/>
                </a:lnTo>
                <a:lnTo>
                  <a:pt x="4619" y="1261"/>
                </a:lnTo>
                <a:lnTo>
                  <a:pt x="4620" y="1289"/>
                </a:lnTo>
                <a:lnTo>
                  <a:pt x="4621" y="1318"/>
                </a:lnTo>
                <a:lnTo>
                  <a:pt x="4622" y="1347"/>
                </a:lnTo>
                <a:close/>
                <a:moveTo>
                  <a:pt x="4162" y="1347"/>
                </a:moveTo>
                <a:lnTo>
                  <a:pt x="4162" y="1330"/>
                </a:lnTo>
                <a:lnTo>
                  <a:pt x="4161" y="1313"/>
                </a:lnTo>
                <a:lnTo>
                  <a:pt x="4160" y="1296"/>
                </a:lnTo>
                <a:lnTo>
                  <a:pt x="4159" y="1279"/>
                </a:lnTo>
                <a:lnTo>
                  <a:pt x="4157" y="1262"/>
                </a:lnTo>
                <a:lnTo>
                  <a:pt x="4154" y="1245"/>
                </a:lnTo>
                <a:lnTo>
                  <a:pt x="4148" y="1212"/>
                </a:lnTo>
                <a:lnTo>
                  <a:pt x="4145" y="1196"/>
                </a:lnTo>
                <a:lnTo>
                  <a:pt x="4141" y="1180"/>
                </a:lnTo>
                <a:lnTo>
                  <a:pt x="4136" y="1164"/>
                </a:lnTo>
                <a:lnTo>
                  <a:pt x="4132" y="1148"/>
                </a:lnTo>
                <a:lnTo>
                  <a:pt x="4127" y="1132"/>
                </a:lnTo>
                <a:lnTo>
                  <a:pt x="4121" y="1117"/>
                </a:lnTo>
                <a:lnTo>
                  <a:pt x="4115" y="1101"/>
                </a:lnTo>
                <a:lnTo>
                  <a:pt x="4109" y="1086"/>
                </a:lnTo>
                <a:lnTo>
                  <a:pt x="4102" y="1071"/>
                </a:lnTo>
                <a:lnTo>
                  <a:pt x="4095" y="1057"/>
                </a:lnTo>
                <a:lnTo>
                  <a:pt x="4088" y="1042"/>
                </a:lnTo>
                <a:lnTo>
                  <a:pt x="4081" y="1028"/>
                </a:lnTo>
                <a:lnTo>
                  <a:pt x="4073" y="1013"/>
                </a:lnTo>
                <a:lnTo>
                  <a:pt x="4064" y="1000"/>
                </a:lnTo>
                <a:lnTo>
                  <a:pt x="4047" y="972"/>
                </a:lnTo>
                <a:lnTo>
                  <a:pt x="4037" y="959"/>
                </a:lnTo>
                <a:lnTo>
                  <a:pt x="4028" y="946"/>
                </a:lnTo>
                <a:lnTo>
                  <a:pt x="4008" y="921"/>
                </a:lnTo>
                <a:lnTo>
                  <a:pt x="3997" y="908"/>
                </a:lnTo>
                <a:lnTo>
                  <a:pt x="3987" y="896"/>
                </a:lnTo>
                <a:lnTo>
                  <a:pt x="3976" y="885"/>
                </a:lnTo>
                <a:lnTo>
                  <a:pt x="3964" y="873"/>
                </a:lnTo>
                <a:lnTo>
                  <a:pt x="3940" y="851"/>
                </a:lnTo>
                <a:lnTo>
                  <a:pt x="3928" y="840"/>
                </a:lnTo>
                <a:lnTo>
                  <a:pt x="3915" y="830"/>
                </a:lnTo>
                <a:lnTo>
                  <a:pt x="3903" y="820"/>
                </a:lnTo>
                <a:lnTo>
                  <a:pt x="3890" y="810"/>
                </a:lnTo>
                <a:lnTo>
                  <a:pt x="3877" y="800"/>
                </a:lnTo>
                <a:lnTo>
                  <a:pt x="3863" y="791"/>
                </a:lnTo>
                <a:lnTo>
                  <a:pt x="3836" y="774"/>
                </a:lnTo>
                <a:lnTo>
                  <a:pt x="3808" y="758"/>
                </a:lnTo>
                <a:lnTo>
                  <a:pt x="3793" y="750"/>
                </a:lnTo>
                <a:lnTo>
                  <a:pt x="3778" y="743"/>
                </a:lnTo>
                <a:lnTo>
                  <a:pt x="3764" y="736"/>
                </a:lnTo>
                <a:lnTo>
                  <a:pt x="3748" y="729"/>
                </a:lnTo>
                <a:lnTo>
                  <a:pt x="3733" y="723"/>
                </a:lnTo>
                <a:lnTo>
                  <a:pt x="3718" y="717"/>
                </a:lnTo>
                <a:lnTo>
                  <a:pt x="3702" y="712"/>
                </a:lnTo>
                <a:lnTo>
                  <a:pt x="3686" y="707"/>
                </a:lnTo>
                <a:lnTo>
                  <a:pt x="3670" y="702"/>
                </a:lnTo>
                <a:lnTo>
                  <a:pt x="3654" y="698"/>
                </a:lnTo>
                <a:lnTo>
                  <a:pt x="3638" y="694"/>
                </a:lnTo>
                <a:lnTo>
                  <a:pt x="3622" y="690"/>
                </a:lnTo>
                <a:lnTo>
                  <a:pt x="3605" y="687"/>
                </a:lnTo>
                <a:lnTo>
                  <a:pt x="3588" y="684"/>
                </a:lnTo>
                <a:lnTo>
                  <a:pt x="3571" y="682"/>
                </a:lnTo>
                <a:lnTo>
                  <a:pt x="3554" y="680"/>
                </a:lnTo>
                <a:lnTo>
                  <a:pt x="3537" y="679"/>
                </a:lnTo>
                <a:lnTo>
                  <a:pt x="3519" y="677"/>
                </a:lnTo>
                <a:lnTo>
                  <a:pt x="3485" y="677"/>
                </a:lnTo>
                <a:lnTo>
                  <a:pt x="3450" y="677"/>
                </a:lnTo>
                <a:lnTo>
                  <a:pt x="3433" y="679"/>
                </a:lnTo>
                <a:lnTo>
                  <a:pt x="3415" y="680"/>
                </a:lnTo>
                <a:lnTo>
                  <a:pt x="3399" y="682"/>
                </a:lnTo>
                <a:lnTo>
                  <a:pt x="3382" y="684"/>
                </a:lnTo>
                <a:lnTo>
                  <a:pt x="3365" y="687"/>
                </a:lnTo>
                <a:lnTo>
                  <a:pt x="3348" y="690"/>
                </a:lnTo>
                <a:lnTo>
                  <a:pt x="3332" y="694"/>
                </a:lnTo>
                <a:lnTo>
                  <a:pt x="3316" y="698"/>
                </a:lnTo>
                <a:lnTo>
                  <a:pt x="3300" y="702"/>
                </a:lnTo>
                <a:lnTo>
                  <a:pt x="3284" y="707"/>
                </a:lnTo>
                <a:lnTo>
                  <a:pt x="3252" y="717"/>
                </a:lnTo>
                <a:lnTo>
                  <a:pt x="3222" y="729"/>
                </a:lnTo>
                <a:lnTo>
                  <a:pt x="3191" y="743"/>
                </a:lnTo>
                <a:lnTo>
                  <a:pt x="3162" y="758"/>
                </a:lnTo>
                <a:lnTo>
                  <a:pt x="3147" y="765"/>
                </a:lnTo>
                <a:lnTo>
                  <a:pt x="3133" y="774"/>
                </a:lnTo>
                <a:lnTo>
                  <a:pt x="3119" y="782"/>
                </a:lnTo>
                <a:lnTo>
                  <a:pt x="3106" y="791"/>
                </a:lnTo>
                <a:lnTo>
                  <a:pt x="3093" y="800"/>
                </a:lnTo>
                <a:lnTo>
                  <a:pt x="3079" y="810"/>
                </a:lnTo>
                <a:lnTo>
                  <a:pt x="3067" y="820"/>
                </a:lnTo>
                <a:lnTo>
                  <a:pt x="3054" y="830"/>
                </a:lnTo>
                <a:lnTo>
                  <a:pt x="3041" y="840"/>
                </a:lnTo>
                <a:lnTo>
                  <a:pt x="3029" y="851"/>
                </a:lnTo>
                <a:lnTo>
                  <a:pt x="3018" y="862"/>
                </a:lnTo>
                <a:lnTo>
                  <a:pt x="3006" y="873"/>
                </a:lnTo>
                <a:lnTo>
                  <a:pt x="2995" y="885"/>
                </a:lnTo>
                <a:lnTo>
                  <a:pt x="2984" y="896"/>
                </a:lnTo>
                <a:lnTo>
                  <a:pt x="2962" y="921"/>
                </a:lnTo>
                <a:lnTo>
                  <a:pt x="2952" y="933"/>
                </a:lnTo>
                <a:lnTo>
                  <a:pt x="2942" y="946"/>
                </a:lnTo>
                <a:lnTo>
                  <a:pt x="2933" y="959"/>
                </a:lnTo>
                <a:lnTo>
                  <a:pt x="2923" y="972"/>
                </a:lnTo>
                <a:lnTo>
                  <a:pt x="2914" y="986"/>
                </a:lnTo>
                <a:lnTo>
                  <a:pt x="2906" y="1000"/>
                </a:lnTo>
                <a:lnTo>
                  <a:pt x="2898" y="1013"/>
                </a:lnTo>
                <a:lnTo>
                  <a:pt x="2890" y="1028"/>
                </a:lnTo>
                <a:lnTo>
                  <a:pt x="2882" y="1042"/>
                </a:lnTo>
                <a:lnTo>
                  <a:pt x="2875" y="1057"/>
                </a:lnTo>
                <a:lnTo>
                  <a:pt x="2868" y="1071"/>
                </a:lnTo>
                <a:lnTo>
                  <a:pt x="2861" y="1086"/>
                </a:lnTo>
                <a:lnTo>
                  <a:pt x="2855" y="1101"/>
                </a:lnTo>
                <a:lnTo>
                  <a:pt x="2849" y="1117"/>
                </a:lnTo>
                <a:lnTo>
                  <a:pt x="2844" y="1132"/>
                </a:lnTo>
                <a:lnTo>
                  <a:pt x="2838" y="1148"/>
                </a:lnTo>
                <a:lnTo>
                  <a:pt x="2834" y="1164"/>
                </a:lnTo>
                <a:lnTo>
                  <a:pt x="2829" y="1180"/>
                </a:lnTo>
                <a:lnTo>
                  <a:pt x="2825" y="1196"/>
                </a:lnTo>
                <a:lnTo>
                  <a:pt x="2821" y="1212"/>
                </a:lnTo>
                <a:lnTo>
                  <a:pt x="2815" y="1245"/>
                </a:lnTo>
                <a:lnTo>
                  <a:pt x="2812" y="1262"/>
                </a:lnTo>
                <a:lnTo>
                  <a:pt x="2811" y="1279"/>
                </a:lnTo>
                <a:lnTo>
                  <a:pt x="2809" y="1296"/>
                </a:lnTo>
                <a:lnTo>
                  <a:pt x="2808" y="1313"/>
                </a:lnTo>
                <a:lnTo>
                  <a:pt x="2807" y="1330"/>
                </a:lnTo>
                <a:lnTo>
                  <a:pt x="2807" y="1347"/>
                </a:lnTo>
                <a:lnTo>
                  <a:pt x="2807" y="1365"/>
                </a:lnTo>
                <a:lnTo>
                  <a:pt x="2808" y="1382"/>
                </a:lnTo>
                <a:lnTo>
                  <a:pt x="2809" y="1399"/>
                </a:lnTo>
                <a:lnTo>
                  <a:pt x="2811" y="1416"/>
                </a:lnTo>
                <a:lnTo>
                  <a:pt x="2812" y="1433"/>
                </a:lnTo>
                <a:lnTo>
                  <a:pt x="2815" y="1450"/>
                </a:lnTo>
                <a:lnTo>
                  <a:pt x="2821" y="1483"/>
                </a:lnTo>
                <a:lnTo>
                  <a:pt x="2825" y="1499"/>
                </a:lnTo>
                <a:lnTo>
                  <a:pt x="2829" y="1515"/>
                </a:lnTo>
                <a:lnTo>
                  <a:pt x="2834" y="1531"/>
                </a:lnTo>
                <a:lnTo>
                  <a:pt x="2838" y="1547"/>
                </a:lnTo>
                <a:lnTo>
                  <a:pt x="2844" y="1563"/>
                </a:lnTo>
                <a:lnTo>
                  <a:pt x="2849" y="1578"/>
                </a:lnTo>
                <a:lnTo>
                  <a:pt x="2855" y="1593"/>
                </a:lnTo>
                <a:lnTo>
                  <a:pt x="2861" y="1609"/>
                </a:lnTo>
                <a:lnTo>
                  <a:pt x="2868" y="1623"/>
                </a:lnTo>
                <a:lnTo>
                  <a:pt x="2875" y="1638"/>
                </a:lnTo>
                <a:lnTo>
                  <a:pt x="2882" y="1653"/>
                </a:lnTo>
                <a:lnTo>
                  <a:pt x="2890" y="1667"/>
                </a:lnTo>
                <a:lnTo>
                  <a:pt x="2898" y="1681"/>
                </a:lnTo>
                <a:lnTo>
                  <a:pt x="2906" y="1695"/>
                </a:lnTo>
                <a:lnTo>
                  <a:pt x="2923" y="1722"/>
                </a:lnTo>
                <a:lnTo>
                  <a:pt x="2933" y="1736"/>
                </a:lnTo>
                <a:lnTo>
                  <a:pt x="2942" y="1749"/>
                </a:lnTo>
                <a:lnTo>
                  <a:pt x="2962" y="1774"/>
                </a:lnTo>
                <a:lnTo>
                  <a:pt x="2973" y="1786"/>
                </a:lnTo>
                <a:lnTo>
                  <a:pt x="2984" y="1798"/>
                </a:lnTo>
                <a:lnTo>
                  <a:pt x="2995" y="1810"/>
                </a:lnTo>
                <a:lnTo>
                  <a:pt x="3006" y="1822"/>
                </a:lnTo>
                <a:lnTo>
                  <a:pt x="3029" y="1844"/>
                </a:lnTo>
                <a:lnTo>
                  <a:pt x="3041" y="1855"/>
                </a:lnTo>
                <a:lnTo>
                  <a:pt x="3054" y="1865"/>
                </a:lnTo>
                <a:lnTo>
                  <a:pt x="3067" y="1876"/>
                </a:lnTo>
                <a:lnTo>
                  <a:pt x="3079" y="1886"/>
                </a:lnTo>
                <a:lnTo>
                  <a:pt x="3093" y="1896"/>
                </a:lnTo>
                <a:lnTo>
                  <a:pt x="3106" y="1905"/>
                </a:lnTo>
                <a:lnTo>
                  <a:pt x="3133" y="1922"/>
                </a:lnTo>
                <a:lnTo>
                  <a:pt x="3162" y="1938"/>
                </a:lnTo>
                <a:lnTo>
                  <a:pt x="3176" y="1946"/>
                </a:lnTo>
                <a:lnTo>
                  <a:pt x="3191" y="1953"/>
                </a:lnTo>
                <a:lnTo>
                  <a:pt x="3207" y="1960"/>
                </a:lnTo>
                <a:lnTo>
                  <a:pt x="3222" y="1967"/>
                </a:lnTo>
                <a:lnTo>
                  <a:pt x="3237" y="1973"/>
                </a:lnTo>
                <a:lnTo>
                  <a:pt x="3252" y="1979"/>
                </a:lnTo>
                <a:lnTo>
                  <a:pt x="3268" y="1984"/>
                </a:lnTo>
                <a:lnTo>
                  <a:pt x="3284" y="1989"/>
                </a:lnTo>
                <a:lnTo>
                  <a:pt x="3300" y="1994"/>
                </a:lnTo>
                <a:lnTo>
                  <a:pt x="3316" y="1998"/>
                </a:lnTo>
                <a:lnTo>
                  <a:pt x="3332" y="2002"/>
                </a:lnTo>
                <a:lnTo>
                  <a:pt x="3348" y="2006"/>
                </a:lnTo>
                <a:lnTo>
                  <a:pt x="3365" y="2009"/>
                </a:lnTo>
                <a:lnTo>
                  <a:pt x="3382" y="2012"/>
                </a:lnTo>
                <a:lnTo>
                  <a:pt x="3399" y="2014"/>
                </a:lnTo>
                <a:lnTo>
                  <a:pt x="3415" y="2016"/>
                </a:lnTo>
                <a:lnTo>
                  <a:pt x="3433" y="2017"/>
                </a:lnTo>
                <a:lnTo>
                  <a:pt x="3450" y="2018"/>
                </a:lnTo>
                <a:lnTo>
                  <a:pt x="3485" y="2019"/>
                </a:lnTo>
                <a:lnTo>
                  <a:pt x="3519" y="2018"/>
                </a:lnTo>
                <a:lnTo>
                  <a:pt x="3537" y="2017"/>
                </a:lnTo>
                <a:lnTo>
                  <a:pt x="3554" y="2016"/>
                </a:lnTo>
                <a:lnTo>
                  <a:pt x="3571" y="2014"/>
                </a:lnTo>
                <a:lnTo>
                  <a:pt x="3588" y="2012"/>
                </a:lnTo>
                <a:lnTo>
                  <a:pt x="3605" y="2009"/>
                </a:lnTo>
                <a:lnTo>
                  <a:pt x="3622" y="2006"/>
                </a:lnTo>
                <a:lnTo>
                  <a:pt x="3638" y="2002"/>
                </a:lnTo>
                <a:lnTo>
                  <a:pt x="3654" y="1998"/>
                </a:lnTo>
                <a:lnTo>
                  <a:pt x="3670" y="1994"/>
                </a:lnTo>
                <a:lnTo>
                  <a:pt x="3686" y="1989"/>
                </a:lnTo>
                <a:lnTo>
                  <a:pt x="3718" y="1979"/>
                </a:lnTo>
                <a:lnTo>
                  <a:pt x="3748" y="1967"/>
                </a:lnTo>
                <a:lnTo>
                  <a:pt x="3778" y="1953"/>
                </a:lnTo>
                <a:lnTo>
                  <a:pt x="3808" y="1938"/>
                </a:lnTo>
                <a:lnTo>
                  <a:pt x="3822" y="1930"/>
                </a:lnTo>
                <a:lnTo>
                  <a:pt x="3836" y="1922"/>
                </a:lnTo>
                <a:lnTo>
                  <a:pt x="3850" y="1914"/>
                </a:lnTo>
                <a:lnTo>
                  <a:pt x="3863" y="1905"/>
                </a:lnTo>
                <a:lnTo>
                  <a:pt x="3877" y="1896"/>
                </a:lnTo>
                <a:lnTo>
                  <a:pt x="3890" y="1886"/>
                </a:lnTo>
                <a:lnTo>
                  <a:pt x="3903" y="1876"/>
                </a:lnTo>
                <a:lnTo>
                  <a:pt x="3915" y="1865"/>
                </a:lnTo>
                <a:lnTo>
                  <a:pt x="3928" y="1855"/>
                </a:lnTo>
                <a:lnTo>
                  <a:pt x="3940" y="1844"/>
                </a:lnTo>
                <a:lnTo>
                  <a:pt x="3964" y="1822"/>
                </a:lnTo>
                <a:lnTo>
                  <a:pt x="3976" y="1810"/>
                </a:lnTo>
                <a:lnTo>
                  <a:pt x="3987" y="1798"/>
                </a:lnTo>
                <a:lnTo>
                  <a:pt x="4008" y="1774"/>
                </a:lnTo>
                <a:lnTo>
                  <a:pt x="4018" y="1762"/>
                </a:lnTo>
                <a:lnTo>
                  <a:pt x="4028" y="1749"/>
                </a:lnTo>
                <a:lnTo>
                  <a:pt x="4037" y="1736"/>
                </a:lnTo>
                <a:lnTo>
                  <a:pt x="4047" y="1722"/>
                </a:lnTo>
                <a:lnTo>
                  <a:pt x="4056" y="1709"/>
                </a:lnTo>
                <a:lnTo>
                  <a:pt x="4064" y="1695"/>
                </a:lnTo>
                <a:lnTo>
                  <a:pt x="4073" y="1681"/>
                </a:lnTo>
                <a:lnTo>
                  <a:pt x="4081" y="1667"/>
                </a:lnTo>
                <a:lnTo>
                  <a:pt x="4088" y="1653"/>
                </a:lnTo>
                <a:lnTo>
                  <a:pt x="4095" y="1638"/>
                </a:lnTo>
                <a:lnTo>
                  <a:pt x="4102" y="1623"/>
                </a:lnTo>
                <a:lnTo>
                  <a:pt x="4109" y="1609"/>
                </a:lnTo>
                <a:lnTo>
                  <a:pt x="4115" y="1593"/>
                </a:lnTo>
                <a:lnTo>
                  <a:pt x="4121" y="1578"/>
                </a:lnTo>
                <a:lnTo>
                  <a:pt x="4127" y="1563"/>
                </a:lnTo>
                <a:lnTo>
                  <a:pt x="4132" y="1547"/>
                </a:lnTo>
                <a:lnTo>
                  <a:pt x="4136" y="1531"/>
                </a:lnTo>
                <a:lnTo>
                  <a:pt x="4141" y="1515"/>
                </a:lnTo>
                <a:lnTo>
                  <a:pt x="4145" y="1499"/>
                </a:lnTo>
                <a:lnTo>
                  <a:pt x="4148" y="1483"/>
                </a:lnTo>
                <a:lnTo>
                  <a:pt x="4154" y="1450"/>
                </a:lnTo>
                <a:lnTo>
                  <a:pt x="4157" y="1433"/>
                </a:lnTo>
                <a:lnTo>
                  <a:pt x="4159" y="1416"/>
                </a:lnTo>
                <a:lnTo>
                  <a:pt x="4160" y="1399"/>
                </a:lnTo>
                <a:lnTo>
                  <a:pt x="4161" y="1382"/>
                </a:lnTo>
                <a:lnTo>
                  <a:pt x="4162" y="1365"/>
                </a:lnTo>
                <a:lnTo>
                  <a:pt x="4162" y="1347"/>
                </a:lnTo>
                <a:close/>
                <a:moveTo>
                  <a:pt x="2294" y="1971"/>
                </a:moveTo>
                <a:lnTo>
                  <a:pt x="2036" y="2420"/>
                </a:lnTo>
                <a:lnTo>
                  <a:pt x="1517" y="2420"/>
                </a:lnTo>
                <a:lnTo>
                  <a:pt x="998" y="2420"/>
                </a:lnTo>
                <a:lnTo>
                  <a:pt x="998" y="1883"/>
                </a:lnTo>
                <a:lnTo>
                  <a:pt x="998" y="1345"/>
                </a:lnTo>
                <a:lnTo>
                  <a:pt x="998" y="808"/>
                </a:lnTo>
                <a:lnTo>
                  <a:pt x="998" y="271"/>
                </a:lnTo>
                <a:lnTo>
                  <a:pt x="1489" y="271"/>
                </a:lnTo>
                <a:lnTo>
                  <a:pt x="1489" y="696"/>
                </a:lnTo>
                <a:lnTo>
                  <a:pt x="1489" y="1121"/>
                </a:lnTo>
                <a:lnTo>
                  <a:pt x="1489" y="1545"/>
                </a:lnTo>
                <a:lnTo>
                  <a:pt x="1489" y="1971"/>
                </a:lnTo>
                <a:lnTo>
                  <a:pt x="1891" y="1971"/>
                </a:lnTo>
                <a:lnTo>
                  <a:pt x="2294" y="1971"/>
                </a:lnTo>
                <a:close/>
                <a:moveTo>
                  <a:pt x="6880" y="2037"/>
                </a:moveTo>
                <a:lnTo>
                  <a:pt x="7536" y="2039"/>
                </a:lnTo>
                <a:lnTo>
                  <a:pt x="7500" y="2104"/>
                </a:lnTo>
                <a:lnTo>
                  <a:pt x="7256" y="2487"/>
                </a:lnTo>
                <a:lnTo>
                  <a:pt x="6614" y="2485"/>
                </a:lnTo>
                <a:lnTo>
                  <a:pt x="5971" y="2483"/>
                </a:lnTo>
                <a:lnTo>
                  <a:pt x="5939" y="2482"/>
                </a:lnTo>
                <a:lnTo>
                  <a:pt x="5907" y="2481"/>
                </a:lnTo>
                <a:lnTo>
                  <a:pt x="5875" y="2478"/>
                </a:lnTo>
                <a:lnTo>
                  <a:pt x="5843" y="2475"/>
                </a:lnTo>
                <a:lnTo>
                  <a:pt x="5811" y="2471"/>
                </a:lnTo>
                <a:lnTo>
                  <a:pt x="5780" y="2465"/>
                </a:lnTo>
                <a:lnTo>
                  <a:pt x="5749" y="2460"/>
                </a:lnTo>
                <a:lnTo>
                  <a:pt x="5719" y="2453"/>
                </a:lnTo>
                <a:lnTo>
                  <a:pt x="5688" y="2445"/>
                </a:lnTo>
                <a:lnTo>
                  <a:pt x="5659" y="2437"/>
                </a:lnTo>
                <a:lnTo>
                  <a:pt x="5629" y="2428"/>
                </a:lnTo>
                <a:lnTo>
                  <a:pt x="5600" y="2418"/>
                </a:lnTo>
                <a:lnTo>
                  <a:pt x="5571" y="2408"/>
                </a:lnTo>
                <a:lnTo>
                  <a:pt x="5543" y="2397"/>
                </a:lnTo>
                <a:lnTo>
                  <a:pt x="5515" y="2385"/>
                </a:lnTo>
                <a:lnTo>
                  <a:pt x="5487" y="2372"/>
                </a:lnTo>
                <a:lnTo>
                  <a:pt x="5734" y="1982"/>
                </a:lnTo>
                <a:lnTo>
                  <a:pt x="5762" y="1992"/>
                </a:lnTo>
                <a:lnTo>
                  <a:pt x="5776" y="1997"/>
                </a:lnTo>
                <a:lnTo>
                  <a:pt x="5790" y="2001"/>
                </a:lnTo>
                <a:lnTo>
                  <a:pt x="5805" y="2005"/>
                </a:lnTo>
                <a:lnTo>
                  <a:pt x="5819" y="2008"/>
                </a:lnTo>
                <a:lnTo>
                  <a:pt x="5834" y="2012"/>
                </a:lnTo>
                <a:lnTo>
                  <a:pt x="5850" y="2015"/>
                </a:lnTo>
                <a:lnTo>
                  <a:pt x="5865" y="2017"/>
                </a:lnTo>
                <a:lnTo>
                  <a:pt x="5880" y="2020"/>
                </a:lnTo>
                <a:lnTo>
                  <a:pt x="5895" y="2022"/>
                </a:lnTo>
                <a:lnTo>
                  <a:pt x="5911" y="2023"/>
                </a:lnTo>
                <a:lnTo>
                  <a:pt x="5941" y="2026"/>
                </a:lnTo>
                <a:lnTo>
                  <a:pt x="5973" y="2026"/>
                </a:lnTo>
                <a:lnTo>
                  <a:pt x="6007" y="2026"/>
                </a:lnTo>
                <a:lnTo>
                  <a:pt x="6025" y="2025"/>
                </a:lnTo>
                <a:lnTo>
                  <a:pt x="6042" y="2023"/>
                </a:lnTo>
                <a:lnTo>
                  <a:pt x="6059" y="2021"/>
                </a:lnTo>
                <a:lnTo>
                  <a:pt x="6076" y="2019"/>
                </a:lnTo>
                <a:lnTo>
                  <a:pt x="6092" y="2016"/>
                </a:lnTo>
                <a:lnTo>
                  <a:pt x="6109" y="2013"/>
                </a:lnTo>
                <a:lnTo>
                  <a:pt x="6125" y="2010"/>
                </a:lnTo>
                <a:lnTo>
                  <a:pt x="6142" y="2006"/>
                </a:lnTo>
                <a:lnTo>
                  <a:pt x="6158" y="2001"/>
                </a:lnTo>
                <a:lnTo>
                  <a:pt x="6174" y="1997"/>
                </a:lnTo>
                <a:lnTo>
                  <a:pt x="6205" y="1986"/>
                </a:lnTo>
                <a:lnTo>
                  <a:pt x="6237" y="1974"/>
                </a:lnTo>
                <a:lnTo>
                  <a:pt x="6267" y="1961"/>
                </a:lnTo>
                <a:lnTo>
                  <a:pt x="6281" y="1954"/>
                </a:lnTo>
                <a:lnTo>
                  <a:pt x="6296" y="1946"/>
                </a:lnTo>
                <a:lnTo>
                  <a:pt x="6324" y="1930"/>
                </a:lnTo>
                <a:lnTo>
                  <a:pt x="6338" y="1922"/>
                </a:lnTo>
                <a:lnTo>
                  <a:pt x="6352" y="1913"/>
                </a:lnTo>
                <a:lnTo>
                  <a:pt x="6378" y="1894"/>
                </a:lnTo>
                <a:lnTo>
                  <a:pt x="6391" y="1885"/>
                </a:lnTo>
                <a:lnTo>
                  <a:pt x="6404" y="1875"/>
                </a:lnTo>
                <a:lnTo>
                  <a:pt x="6416" y="1863"/>
                </a:lnTo>
                <a:lnTo>
                  <a:pt x="6428" y="1853"/>
                </a:lnTo>
                <a:lnTo>
                  <a:pt x="6440" y="1842"/>
                </a:lnTo>
                <a:lnTo>
                  <a:pt x="6452" y="1830"/>
                </a:lnTo>
                <a:lnTo>
                  <a:pt x="6463" y="1819"/>
                </a:lnTo>
                <a:lnTo>
                  <a:pt x="6474" y="1807"/>
                </a:lnTo>
                <a:lnTo>
                  <a:pt x="6485" y="1795"/>
                </a:lnTo>
                <a:lnTo>
                  <a:pt x="6496" y="1783"/>
                </a:lnTo>
                <a:lnTo>
                  <a:pt x="6506" y="1770"/>
                </a:lnTo>
                <a:lnTo>
                  <a:pt x="6516" y="1758"/>
                </a:lnTo>
                <a:lnTo>
                  <a:pt x="6525" y="1745"/>
                </a:lnTo>
                <a:lnTo>
                  <a:pt x="6535" y="1731"/>
                </a:lnTo>
                <a:lnTo>
                  <a:pt x="6552" y="1704"/>
                </a:lnTo>
                <a:lnTo>
                  <a:pt x="6561" y="1690"/>
                </a:lnTo>
                <a:lnTo>
                  <a:pt x="6569" y="1676"/>
                </a:lnTo>
                <a:lnTo>
                  <a:pt x="6576" y="1662"/>
                </a:lnTo>
                <a:lnTo>
                  <a:pt x="6584" y="1647"/>
                </a:lnTo>
                <a:lnTo>
                  <a:pt x="6592" y="1633"/>
                </a:lnTo>
                <a:lnTo>
                  <a:pt x="6598" y="1618"/>
                </a:lnTo>
                <a:lnTo>
                  <a:pt x="6611" y="1587"/>
                </a:lnTo>
                <a:lnTo>
                  <a:pt x="6616" y="1572"/>
                </a:lnTo>
                <a:lnTo>
                  <a:pt x="6621" y="1556"/>
                </a:lnTo>
                <a:lnTo>
                  <a:pt x="6626" y="1540"/>
                </a:lnTo>
                <a:lnTo>
                  <a:pt x="6630" y="1524"/>
                </a:lnTo>
                <a:lnTo>
                  <a:pt x="6638" y="1492"/>
                </a:lnTo>
                <a:lnTo>
                  <a:pt x="6644" y="1459"/>
                </a:lnTo>
                <a:lnTo>
                  <a:pt x="6647" y="1442"/>
                </a:lnTo>
                <a:lnTo>
                  <a:pt x="6649" y="1425"/>
                </a:lnTo>
                <a:lnTo>
                  <a:pt x="6650" y="1408"/>
                </a:lnTo>
                <a:lnTo>
                  <a:pt x="6651" y="1391"/>
                </a:lnTo>
                <a:lnTo>
                  <a:pt x="6652" y="1374"/>
                </a:lnTo>
                <a:lnTo>
                  <a:pt x="6652" y="1357"/>
                </a:lnTo>
                <a:lnTo>
                  <a:pt x="6652" y="1339"/>
                </a:lnTo>
                <a:lnTo>
                  <a:pt x="6652" y="1330"/>
                </a:lnTo>
                <a:lnTo>
                  <a:pt x="6651" y="1321"/>
                </a:lnTo>
                <a:lnTo>
                  <a:pt x="6650" y="1303"/>
                </a:lnTo>
                <a:lnTo>
                  <a:pt x="6649" y="1286"/>
                </a:lnTo>
                <a:lnTo>
                  <a:pt x="6647" y="1268"/>
                </a:lnTo>
                <a:lnTo>
                  <a:pt x="6644" y="1251"/>
                </a:lnTo>
                <a:lnTo>
                  <a:pt x="6641" y="1234"/>
                </a:lnTo>
                <a:lnTo>
                  <a:pt x="6638" y="1217"/>
                </a:lnTo>
                <a:lnTo>
                  <a:pt x="6634" y="1200"/>
                </a:lnTo>
                <a:lnTo>
                  <a:pt x="6630" y="1183"/>
                </a:lnTo>
                <a:lnTo>
                  <a:pt x="6625" y="1167"/>
                </a:lnTo>
                <a:lnTo>
                  <a:pt x="6620" y="1150"/>
                </a:lnTo>
                <a:lnTo>
                  <a:pt x="6609" y="1118"/>
                </a:lnTo>
                <a:lnTo>
                  <a:pt x="6603" y="1102"/>
                </a:lnTo>
                <a:lnTo>
                  <a:pt x="6599" y="1094"/>
                </a:lnTo>
                <a:lnTo>
                  <a:pt x="6596" y="1087"/>
                </a:lnTo>
                <a:lnTo>
                  <a:pt x="6588" y="1071"/>
                </a:lnTo>
                <a:lnTo>
                  <a:pt x="6581" y="1056"/>
                </a:lnTo>
                <a:lnTo>
                  <a:pt x="6573" y="1041"/>
                </a:lnTo>
                <a:lnTo>
                  <a:pt x="6565" y="1026"/>
                </a:lnTo>
                <a:lnTo>
                  <a:pt x="6556" y="1012"/>
                </a:lnTo>
                <a:lnTo>
                  <a:pt x="6547" y="998"/>
                </a:lnTo>
                <a:lnTo>
                  <a:pt x="6538" y="984"/>
                </a:lnTo>
                <a:lnTo>
                  <a:pt x="6528" y="970"/>
                </a:lnTo>
                <a:lnTo>
                  <a:pt x="6508" y="943"/>
                </a:lnTo>
                <a:lnTo>
                  <a:pt x="6498" y="930"/>
                </a:lnTo>
                <a:lnTo>
                  <a:pt x="6487" y="917"/>
                </a:lnTo>
                <a:lnTo>
                  <a:pt x="6476" y="905"/>
                </a:lnTo>
                <a:lnTo>
                  <a:pt x="6464" y="892"/>
                </a:lnTo>
                <a:lnTo>
                  <a:pt x="6453" y="881"/>
                </a:lnTo>
                <a:lnTo>
                  <a:pt x="6441" y="869"/>
                </a:lnTo>
                <a:lnTo>
                  <a:pt x="6689" y="478"/>
                </a:lnTo>
                <a:lnTo>
                  <a:pt x="6713" y="498"/>
                </a:lnTo>
                <a:lnTo>
                  <a:pt x="6736" y="518"/>
                </a:lnTo>
                <a:lnTo>
                  <a:pt x="6759" y="539"/>
                </a:lnTo>
                <a:lnTo>
                  <a:pt x="6781" y="560"/>
                </a:lnTo>
                <a:lnTo>
                  <a:pt x="6803" y="583"/>
                </a:lnTo>
                <a:lnTo>
                  <a:pt x="6824" y="605"/>
                </a:lnTo>
                <a:lnTo>
                  <a:pt x="6844" y="630"/>
                </a:lnTo>
                <a:lnTo>
                  <a:pt x="6854" y="642"/>
                </a:lnTo>
                <a:lnTo>
                  <a:pt x="6864" y="654"/>
                </a:lnTo>
                <a:lnTo>
                  <a:pt x="6883" y="678"/>
                </a:lnTo>
                <a:lnTo>
                  <a:pt x="6901" y="703"/>
                </a:lnTo>
                <a:lnTo>
                  <a:pt x="6919" y="728"/>
                </a:lnTo>
                <a:lnTo>
                  <a:pt x="6936" y="754"/>
                </a:lnTo>
                <a:lnTo>
                  <a:pt x="6953" y="781"/>
                </a:lnTo>
                <a:lnTo>
                  <a:pt x="6969" y="808"/>
                </a:lnTo>
                <a:lnTo>
                  <a:pt x="6984" y="835"/>
                </a:lnTo>
                <a:lnTo>
                  <a:pt x="6998" y="863"/>
                </a:lnTo>
                <a:lnTo>
                  <a:pt x="7012" y="891"/>
                </a:lnTo>
                <a:lnTo>
                  <a:pt x="7024" y="920"/>
                </a:lnTo>
                <a:lnTo>
                  <a:pt x="7036" y="949"/>
                </a:lnTo>
                <a:lnTo>
                  <a:pt x="7047" y="978"/>
                </a:lnTo>
                <a:lnTo>
                  <a:pt x="7057" y="1008"/>
                </a:lnTo>
                <a:lnTo>
                  <a:pt x="7067" y="1038"/>
                </a:lnTo>
                <a:lnTo>
                  <a:pt x="7075" y="1069"/>
                </a:lnTo>
                <a:lnTo>
                  <a:pt x="7083" y="1100"/>
                </a:lnTo>
                <a:lnTo>
                  <a:pt x="7086" y="1116"/>
                </a:lnTo>
                <a:lnTo>
                  <a:pt x="7090" y="1131"/>
                </a:lnTo>
                <a:lnTo>
                  <a:pt x="7096" y="1163"/>
                </a:lnTo>
                <a:lnTo>
                  <a:pt x="7101" y="1195"/>
                </a:lnTo>
                <a:lnTo>
                  <a:pt x="7105" y="1227"/>
                </a:lnTo>
                <a:lnTo>
                  <a:pt x="7108" y="1259"/>
                </a:lnTo>
                <a:lnTo>
                  <a:pt x="7109" y="1276"/>
                </a:lnTo>
                <a:lnTo>
                  <a:pt x="7110" y="1292"/>
                </a:lnTo>
                <a:lnTo>
                  <a:pt x="7112" y="1325"/>
                </a:lnTo>
                <a:lnTo>
                  <a:pt x="7112" y="1358"/>
                </a:lnTo>
                <a:lnTo>
                  <a:pt x="7112" y="1382"/>
                </a:lnTo>
                <a:lnTo>
                  <a:pt x="7111" y="1406"/>
                </a:lnTo>
                <a:lnTo>
                  <a:pt x="7110" y="1429"/>
                </a:lnTo>
                <a:lnTo>
                  <a:pt x="7108" y="1453"/>
                </a:lnTo>
                <a:lnTo>
                  <a:pt x="7106" y="1476"/>
                </a:lnTo>
                <a:lnTo>
                  <a:pt x="7103" y="1499"/>
                </a:lnTo>
                <a:lnTo>
                  <a:pt x="7100" y="1522"/>
                </a:lnTo>
                <a:lnTo>
                  <a:pt x="7096" y="1545"/>
                </a:lnTo>
                <a:lnTo>
                  <a:pt x="7092" y="1568"/>
                </a:lnTo>
                <a:lnTo>
                  <a:pt x="7087" y="1590"/>
                </a:lnTo>
                <a:lnTo>
                  <a:pt x="7082" y="1613"/>
                </a:lnTo>
                <a:lnTo>
                  <a:pt x="7077" y="1635"/>
                </a:lnTo>
                <a:lnTo>
                  <a:pt x="7071" y="1657"/>
                </a:lnTo>
                <a:lnTo>
                  <a:pt x="7064" y="1679"/>
                </a:lnTo>
                <a:lnTo>
                  <a:pt x="7057" y="1701"/>
                </a:lnTo>
                <a:lnTo>
                  <a:pt x="7050" y="1722"/>
                </a:lnTo>
                <a:lnTo>
                  <a:pt x="7043" y="1743"/>
                </a:lnTo>
                <a:lnTo>
                  <a:pt x="7035" y="1765"/>
                </a:lnTo>
                <a:lnTo>
                  <a:pt x="7026" y="1785"/>
                </a:lnTo>
                <a:lnTo>
                  <a:pt x="7017" y="1806"/>
                </a:lnTo>
                <a:lnTo>
                  <a:pt x="7008" y="1827"/>
                </a:lnTo>
                <a:lnTo>
                  <a:pt x="6998" y="1847"/>
                </a:lnTo>
                <a:lnTo>
                  <a:pt x="6988" y="1868"/>
                </a:lnTo>
                <a:lnTo>
                  <a:pt x="6978" y="1888"/>
                </a:lnTo>
                <a:lnTo>
                  <a:pt x="6966" y="1907"/>
                </a:lnTo>
                <a:lnTo>
                  <a:pt x="6955" y="1927"/>
                </a:lnTo>
                <a:lnTo>
                  <a:pt x="6943" y="1946"/>
                </a:lnTo>
                <a:lnTo>
                  <a:pt x="6931" y="1964"/>
                </a:lnTo>
                <a:lnTo>
                  <a:pt x="6919" y="1983"/>
                </a:lnTo>
                <a:lnTo>
                  <a:pt x="6906" y="2001"/>
                </a:lnTo>
                <a:lnTo>
                  <a:pt x="6893" y="2019"/>
                </a:lnTo>
                <a:lnTo>
                  <a:pt x="6880" y="20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D44ADB2-64EA-7C6D-55DE-068FFFA6B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4437112"/>
            <a:ext cx="10369550" cy="136837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Thank you message and contact details</a:t>
            </a:r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82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Picture 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33D80DB-F049-8981-7AAC-7A4FFC39DF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"/>
            <a:ext cx="12192000" cy="6858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75485-BD8E-EE5E-210F-ACE8B496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1844675"/>
            <a:ext cx="11376026" cy="2215991"/>
          </a:xfrm>
        </p:spPr>
        <p:txBody>
          <a:bodyPr anchor="t" anchorCtr="0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0842-FE6A-3EED-A250-287062C00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7" y="1321024"/>
            <a:ext cx="11376026" cy="307777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F73E-CCB1-C7FF-DAD0-C9C49C3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775" y="359882"/>
            <a:ext cx="503238" cy="144017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488D39-5513-3B2D-A606-7CF68362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5906136"/>
            <a:ext cx="1656000" cy="547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6788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80C115B-44EC-CC01-5645-926432C659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4437112"/>
            <a:ext cx="10369550" cy="136837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Thank you message and contact details</a:t>
            </a:r>
          </a:p>
          <a:p>
            <a:pPr lvl="1"/>
            <a:endParaRPr lang="fi-FI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4E765572-A414-AFF3-87AE-5E2D274687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86829" y="2852936"/>
            <a:ext cx="2618342" cy="864096"/>
          </a:xfrm>
          <a:custGeom>
            <a:avLst/>
            <a:gdLst>
              <a:gd name="T0" fmla="*/ 5925 w 7536"/>
              <a:gd name="T1" fmla="*/ 683 h 2487"/>
              <a:gd name="T2" fmla="*/ 5598 w 7536"/>
              <a:gd name="T3" fmla="*/ 794 h 2487"/>
              <a:gd name="T4" fmla="*/ 5388 w 7536"/>
              <a:gd name="T5" fmla="*/ 1016 h 2487"/>
              <a:gd name="T6" fmla="*/ 5298 w 7536"/>
              <a:gd name="T7" fmla="*/ 1332 h 2487"/>
              <a:gd name="T8" fmla="*/ 5343 w 7536"/>
              <a:gd name="T9" fmla="*/ 1593 h 2487"/>
              <a:gd name="T10" fmla="*/ 5518 w 7536"/>
              <a:gd name="T11" fmla="*/ 1846 h 2487"/>
              <a:gd name="T12" fmla="*/ 4969 w 7536"/>
              <a:gd name="T13" fmla="*/ 1878 h 2487"/>
              <a:gd name="T14" fmla="*/ 4842 w 7536"/>
              <a:gd name="T15" fmla="*/ 1448 h 2487"/>
              <a:gd name="T16" fmla="*/ 4908 w 7536"/>
              <a:gd name="T17" fmla="*/ 961 h 2487"/>
              <a:gd name="T18" fmla="*/ 5154 w 7536"/>
              <a:gd name="T19" fmla="*/ 571 h 2487"/>
              <a:gd name="T20" fmla="*/ 5536 w 7536"/>
              <a:gd name="T21" fmla="*/ 312 h 2487"/>
              <a:gd name="T22" fmla="*/ 6012 w 7536"/>
              <a:gd name="T23" fmla="*/ 225 h 2487"/>
              <a:gd name="T24" fmla="*/ 6474 w 7536"/>
              <a:gd name="T25" fmla="*/ 340 h 2487"/>
              <a:gd name="T26" fmla="*/ 533 w 7536"/>
              <a:gd name="T27" fmla="*/ 338 h 2487"/>
              <a:gd name="T28" fmla="*/ 400 w 7536"/>
              <a:gd name="T29" fmla="*/ 508 h 2487"/>
              <a:gd name="T30" fmla="*/ 177 w 7536"/>
              <a:gd name="T31" fmla="*/ 524 h 2487"/>
              <a:gd name="T32" fmla="*/ 21 w 7536"/>
              <a:gd name="T33" fmla="*/ 375 h 2487"/>
              <a:gd name="T34" fmla="*/ 27 w 7536"/>
              <a:gd name="T35" fmla="*/ 153 h 2487"/>
              <a:gd name="T36" fmla="*/ 191 w 7536"/>
              <a:gd name="T37" fmla="*/ 12 h 2487"/>
              <a:gd name="T38" fmla="*/ 411 w 7536"/>
              <a:gd name="T39" fmla="*/ 39 h 2487"/>
              <a:gd name="T40" fmla="*/ 536 w 7536"/>
              <a:gd name="T41" fmla="*/ 216 h 2487"/>
              <a:gd name="T42" fmla="*/ 4571 w 7536"/>
              <a:gd name="T43" fmla="*/ 1682 h 2487"/>
              <a:gd name="T44" fmla="*/ 4345 w 7536"/>
              <a:gd name="T45" fmla="*/ 2086 h 2487"/>
              <a:gd name="T46" fmla="*/ 3978 w 7536"/>
              <a:gd name="T47" fmla="*/ 2364 h 2487"/>
              <a:gd name="T48" fmla="*/ 3514 w 7536"/>
              <a:gd name="T49" fmla="*/ 2475 h 2487"/>
              <a:gd name="T50" fmla="*/ 3042 w 7536"/>
              <a:gd name="T51" fmla="*/ 2386 h 2487"/>
              <a:gd name="T52" fmla="*/ 2661 w 7536"/>
              <a:gd name="T53" fmla="*/ 2126 h 2487"/>
              <a:gd name="T54" fmla="*/ 2416 w 7536"/>
              <a:gd name="T55" fmla="*/ 1735 h 2487"/>
              <a:gd name="T56" fmla="*/ 2351 w 7536"/>
              <a:gd name="T57" fmla="*/ 1261 h 2487"/>
              <a:gd name="T58" fmla="*/ 2485 w 7536"/>
              <a:gd name="T59" fmla="*/ 810 h 2487"/>
              <a:gd name="T60" fmla="*/ 2782 w 7536"/>
              <a:gd name="T61" fmla="*/ 460 h 2487"/>
              <a:gd name="T62" fmla="*/ 3200 w 7536"/>
              <a:gd name="T63" fmla="*/ 255 h 2487"/>
              <a:gd name="T64" fmla="*/ 3686 w 7536"/>
              <a:gd name="T65" fmla="*/ 237 h 2487"/>
              <a:gd name="T66" fmla="*/ 4121 w 7536"/>
              <a:gd name="T67" fmla="*/ 412 h 2487"/>
              <a:gd name="T68" fmla="*/ 4443 w 7536"/>
              <a:gd name="T69" fmla="*/ 740 h 2487"/>
              <a:gd name="T70" fmla="*/ 4609 w 7536"/>
              <a:gd name="T71" fmla="*/ 1176 h 2487"/>
              <a:gd name="T72" fmla="*/ 4136 w 7536"/>
              <a:gd name="T73" fmla="*/ 1164 h 2487"/>
              <a:gd name="T74" fmla="*/ 3987 w 7536"/>
              <a:gd name="T75" fmla="*/ 896 h 2487"/>
              <a:gd name="T76" fmla="*/ 3718 w 7536"/>
              <a:gd name="T77" fmla="*/ 717 h 2487"/>
              <a:gd name="T78" fmla="*/ 3399 w 7536"/>
              <a:gd name="T79" fmla="*/ 682 h 2487"/>
              <a:gd name="T80" fmla="*/ 3079 w 7536"/>
              <a:gd name="T81" fmla="*/ 810 h 2487"/>
              <a:gd name="T82" fmla="*/ 2890 w 7536"/>
              <a:gd name="T83" fmla="*/ 1028 h 2487"/>
              <a:gd name="T84" fmla="*/ 2808 w 7536"/>
              <a:gd name="T85" fmla="*/ 1313 h 2487"/>
              <a:gd name="T86" fmla="*/ 2861 w 7536"/>
              <a:gd name="T87" fmla="*/ 1609 h 2487"/>
              <a:gd name="T88" fmla="*/ 3054 w 7536"/>
              <a:gd name="T89" fmla="*/ 1865 h 2487"/>
              <a:gd name="T90" fmla="*/ 3332 w 7536"/>
              <a:gd name="T91" fmla="*/ 2002 h 2487"/>
              <a:gd name="T92" fmla="*/ 3654 w 7536"/>
              <a:gd name="T93" fmla="*/ 1998 h 2487"/>
              <a:gd name="T94" fmla="*/ 3964 w 7536"/>
              <a:gd name="T95" fmla="*/ 1822 h 2487"/>
              <a:gd name="T96" fmla="*/ 4121 w 7536"/>
              <a:gd name="T97" fmla="*/ 1578 h 2487"/>
              <a:gd name="T98" fmla="*/ 998 w 7536"/>
              <a:gd name="T99" fmla="*/ 2420 h 2487"/>
              <a:gd name="T100" fmla="*/ 5971 w 7536"/>
              <a:gd name="T101" fmla="*/ 2483 h 2487"/>
              <a:gd name="T102" fmla="*/ 5734 w 7536"/>
              <a:gd name="T103" fmla="*/ 1982 h 2487"/>
              <a:gd name="T104" fmla="*/ 6059 w 7536"/>
              <a:gd name="T105" fmla="*/ 2021 h 2487"/>
              <a:gd name="T106" fmla="*/ 6391 w 7536"/>
              <a:gd name="T107" fmla="*/ 1885 h 2487"/>
              <a:gd name="T108" fmla="*/ 6576 w 7536"/>
              <a:gd name="T109" fmla="*/ 1662 h 2487"/>
              <a:gd name="T110" fmla="*/ 6652 w 7536"/>
              <a:gd name="T111" fmla="*/ 1339 h 2487"/>
              <a:gd name="T112" fmla="*/ 6588 w 7536"/>
              <a:gd name="T113" fmla="*/ 1071 h 2487"/>
              <a:gd name="T114" fmla="*/ 6736 w 7536"/>
              <a:gd name="T115" fmla="*/ 518 h 2487"/>
              <a:gd name="T116" fmla="*/ 7024 w 7536"/>
              <a:gd name="T117" fmla="*/ 920 h 2487"/>
              <a:gd name="T118" fmla="*/ 7112 w 7536"/>
              <a:gd name="T119" fmla="*/ 1382 h 2487"/>
              <a:gd name="T120" fmla="*/ 7035 w 7536"/>
              <a:gd name="T121" fmla="*/ 1765 h 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536" h="2487">
                <a:moveTo>
                  <a:pt x="6474" y="340"/>
                </a:moveTo>
                <a:lnTo>
                  <a:pt x="6227" y="730"/>
                </a:lnTo>
                <a:lnTo>
                  <a:pt x="6197" y="719"/>
                </a:lnTo>
                <a:lnTo>
                  <a:pt x="6182" y="714"/>
                </a:lnTo>
                <a:lnTo>
                  <a:pt x="6167" y="709"/>
                </a:lnTo>
                <a:lnTo>
                  <a:pt x="6152" y="705"/>
                </a:lnTo>
                <a:lnTo>
                  <a:pt x="6137" y="701"/>
                </a:lnTo>
                <a:lnTo>
                  <a:pt x="6106" y="694"/>
                </a:lnTo>
                <a:lnTo>
                  <a:pt x="6090" y="691"/>
                </a:lnTo>
                <a:lnTo>
                  <a:pt x="6074" y="688"/>
                </a:lnTo>
                <a:lnTo>
                  <a:pt x="6059" y="686"/>
                </a:lnTo>
                <a:lnTo>
                  <a:pt x="6042" y="684"/>
                </a:lnTo>
                <a:lnTo>
                  <a:pt x="6026" y="683"/>
                </a:lnTo>
                <a:lnTo>
                  <a:pt x="6010" y="682"/>
                </a:lnTo>
                <a:lnTo>
                  <a:pt x="5977" y="681"/>
                </a:lnTo>
                <a:lnTo>
                  <a:pt x="5942" y="682"/>
                </a:lnTo>
                <a:lnTo>
                  <a:pt x="5925" y="683"/>
                </a:lnTo>
                <a:lnTo>
                  <a:pt x="5908" y="684"/>
                </a:lnTo>
                <a:lnTo>
                  <a:pt x="5891" y="686"/>
                </a:lnTo>
                <a:lnTo>
                  <a:pt x="5874" y="688"/>
                </a:lnTo>
                <a:lnTo>
                  <a:pt x="5858" y="691"/>
                </a:lnTo>
                <a:lnTo>
                  <a:pt x="5841" y="694"/>
                </a:lnTo>
                <a:lnTo>
                  <a:pt x="5824" y="698"/>
                </a:lnTo>
                <a:lnTo>
                  <a:pt x="5807" y="702"/>
                </a:lnTo>
                <a:lnTo>
                  <a:pt x="5791" y="706"/>
                </a:lnTo>
                <a:lnTo>
                  <a:pt x="5775" y="711"/>
                </a:lnTo>
                <a:lnTo>
                  <a:pt x="5744" y="721"/>
                </a:lnTo>
                <a:lnTo>
                  <a:pt x="5713" y="733"/>
                </a:lnTo>
                <a:lnTo>
                  <a:pt x="5683" y="746"/>
                </a:lnTo>
                <a:lnTo>
                  <a:pt x="5668" y="753"/>
                </a:lnTo>
                <a:lnTo>
                  <a:pt x="5654" y="761"/>
                </a:lnTo>
                <a:lnTo>
                  <a:pt x="5626" y="777"/>
                </a:lnTo>
                <a:lnTo>
                  <a:pt x="5612" y="786"/>
                </a:lnTo>
                <a:lnTo>
                  <a:pt x="5598" y="794"/>
                </a:lnTo>
                <a:lnTo>
                  <a:pt x="5572" y="813"/>
                </a:lnTo>
                <a:lnTo>
                  <a:pt x="5559" y="823"/>
                </a:lnTo>
                <a:lnTo>
                  <a:pt x="5546" y="833"/>
                </a:lnTo>
                <a:lnTo>
                  <a:pt x="5534" y="843"/>
                </a:lnTo>
                <a:lnTo>
                  <a:pt x="5521" y="854"/>
                </a:lnTo>
                <a:lnTo>
                  <a:pt x="5510" y="865"/>
                </a:lnTo>
                <a:lnTo>
                  <a:pt x="5498" y="876"/>
                </a:lnTo>
                <a:lnTo>
                  <a:pt x="5487" y="887"/>
                </a:lnTo>
                <a:lnTo>
                  <a:pt x="5475" y="899"/>
                </a:lnTo>
                <a:lnTo>
                  <a:pt x="5465" y="911"/>
                </a:lnTo>
                <a:lnTo>
                  <a:pt x="5453" y="923"/>
                </a:lnTo>
                <a:lnTo>
                  <a:pt x="5443" y="936"/>
                </a:lnTo>
                <a:lnTo>
                  <a:pt x="5433" y="949"/>
                </a:lnTo>
                <a:lnTo>
                  <a:pt x="5423" y="962"/>
                </a:lnTo>
                <a:lnTo>
                  <a:pt x="5414" y="975"/>
                </a:lnTo>
                <a:lnTo>
                  <a:pt x="5396" y="1002"/>
                </a:lnTo>
                <a:lnTo>
                  <a:pt x="5388" y="1016"/>
                </a:lnTo>
                <a:lnTo>
                  <a:pt x="5380" y="1030"/>
                </a:lnTo>
                <a:lnTo>
                  <a:pt x="5372" y="1045"/>
                </a:lnTo>
                <a:lnTo>
                  <a:pt x="5365" y="1059"/>
                </a:lnTo>
                <a:lnTo>
                  <a:pt x="5358" y="1074"/>
                </a:lnTo>
                <a:lnTo>
                  <a:pt x="5351" y="1089"/>
                </a:lnTo>
                <a:lnTo>
                  <a:pt x="5339" y="1119"/>
                </a:lnTo>
                <a:lnTo>
                  <a:pt x="5334" y="1135"/>
                </a:lnTo>
                <a:lnTo>
                  <a:pt x="5329" y="1150"/>
                </a:lnTo>
                <a:lnTo>
                  <a:pt x="5324" y="1166"/>
                </a:lnTo>
                <a:lnTo>
                  <a:pt x="5319" y="1182"/>
                </a:lnTo>
                <a:lnTo>
                  <a:pt x="5312" y="1215"/>
                </a:lnTo>
                <a:lnTo>
                  <a:pt x="5306" y="1248"/>
                </a:lnTo>
                <a:lnTo>
                  <a:pt x="5303" y="1264"/>
                </a:lnTo>
                <a:lnTo>
                  <a:pt x="5301" y="1281"/>
                </a:lnTo>
                <a:lnTo>
                  <a:pt x="5300" y="1298"/>
                </a:lnTo>
                <a:lnTo>
                  <a:pt x="5299" y="1315"/>
                </a:lnTo>
                <a:lnTo>
                  <a:pt x="5298" y="1332"/>
                </a:lnTo>
                <a:lnTo>
                  <a:pt x="5298" y="1350"/>
                </a:lnTo>
                <a:lnTo>
                  <a:pt x="5298" y="1368"/>
                </a:lnTo>
                <a:lnTo>
                  <a:pt x="5298" y="1386"/>
                </a:lnTo>
                <a:lnTo>
                  <a:pt x="5300" y="1404"/>
                </a:lnTo>
                <a:lnTo>
                  <a:pt x="5301" y="1422"/>
                </a:lnTo>
                <a:lnTo>
                  <a:pt x="5302" y="1431"/>
                </a:lnTo>
                <a:lnTo>
                  <a:pt x="5303" y="1440"/>
                </a:lnTo>
                <a:lnTo>
                  <a:pt x="5306" y="1458"/>
                </a:lnTo>
                <a:lnTo>
                  <a:pt x="5309" y="1475"/>
                </a:lnTo>
                <a:lnTo>
                  <a:pt x="5313" y="1493"/>
                </a:lnTo>
                <a:lnTo>
                  <a:pt x="5317" y="1510"/>
                </a:lnTo>
                <a:lnTo>
                  <a:pt x="5319" y="1519"/>
                </a:lnTo>
                <a:lnTo>
                  <a:pt x="5321" y="1527"/>
                </a:lnTo>
                <a:lnTo>
                  <a:pt x="5326" y="1544"/>
                </a:lnTo>
                <a:lnTo>
                  <a:pt x="5331" y="1561"/>
                </a:lnTo>
                <a:lnTo>
                  <a:pt x="5337" y="1577"/>
                </a:lnTo>
                <a:lnTo>
                  <a:pt x="5343" y="1593"/>
                </a:lnTo>
                <a:lnTo>
                  <a:pt x="5349" y="1610"/>
                </a:lnTo>
                <a:lnTo>
                  <a:pt x="5356" y="1625"/>
                </a:lnTo>
                <a:lnTo>
                  <a:pt x="5364" y="1641"/>
                </a:lnTo>
                <a:lnTo>
                  <a:pt x="5371" y="1657"/>
                </a:lnTo>
                <a:lnTo>
                  <a:pt x="5380" y="1672"/>
                </a:lnTo>
                <a:lnTo>
                  <a:pt x="5388" y="1687"/>
                </a:lnTo>
                <a:lnTo>
                  <a:pt x="5397" y="1701"/>
                </a:lnTo>
                <a:lnTo>
                  <a:pt x="5406" y="1716"/>
                </a:lnTo>
                <a:lnTo>
                  <a:pt x="5416" y="1730"/>
                </a:lnTo>
                <a:lnTo>
                  <a:pt x="5426" y="1744"/>
                </a:lnTo>
                <a:lnTo>
                  <a:pt x="5436" y="1758"/>
                </a:lnTo>
                <a:lnTo>
                  <a:pt x="5447" y="1771"/>
                </a:lnTo>
                <a:lnTo>
                  <a:pt x="5458" y="1784"/>
                </a:lnTo>
                <a:lnTo>
                  <a:pt x="5470" y="1797"/>
                </a:lnTo>
                <a:lnTo>
                  <a:pt x="5493" y="1822"/>
                </a:lnTo>
                <a:lnTo>
                  <a:pt x="5506" y="1834"/>
                </a:lnTo>
                <a:lnTo>
                  <a:pt x="5518" y="1846"/>
                </a:lnTo>
                <a:lnTo>
                  <a:pt x="5271" y="2236"/>
                </a:lnTo>
                <a:lnTo>
                  <a:pt x="5246" y="2217"/>
                </a:lnTo>
                <a:lnTo>
                  <a:pt x="5222" y="2196"/>
                </a:lnTo>
                <a:lnTo>
                  <a:pt x="5199" y="2175"/>
                </a:lnTo>
                <a:lnTo>
                  <a:pt x="5188" y="2164"/>
                </a:lnTo>
                <a:lnTo>
                  <a:pt x="5176" y="2153"/>
                </a:lnTo>
                <a:lnTo>
                  <a:pt x="5154" y="2131"/>
                </a:lnTo>
                <a:lnTo>
                  <a:pt x="5133" y="2108"/>
                </a:lnTo>
                <a:lnTo>
                  <a:pt x="5112" y="2085"/>
                </a:lnTo>
                <a:lnTo>
                  <a:pt x="5092" y="2061"/>
                </a:lnTo>
                <a:lnTo>
                  <a:pt x="5071" y="2036"/>
                </a:lnTo>
                <a:lnTo>
                  <a:pt x="5052" y="2011"/>
                </a:lnTo>
                <a:lnTo>
                  <a:pt x="5034" y="1986"/>
                </a:lnTo>
                <a:lnTo>
                  <a:pt x="5017" y="1959"/>
                </a:lnTo>
                <a:lnTo>
                  <a:pt x="5000" y="1933"/>
                </a:lnTo>
                <a:lnTo>
                  <a:pt x="4984" y="1906"/>
                </a:lnTo>
                <a:lnTo>
                  <a:pt x="4969" y="1878"/>
                </a:lnTo>
                <a:lnTo>
                  <a:pt x="4954" y="1849"/>
                </a:lnTo>
                <a:lnTo>
                  <a:pt x="4941" y="1820"/>
                </a:lnTo>
                <a:lnTo>
                  <a:pt x="4928" y="1792"/>
                </a:lnTo>
                <a:lnTo>
                  <a:pt x="4916" y="1762"/>
                </a:lnTo>
                <a:lnTo>
                  <a:pt x="4910" y="1747"/>
                </a:lnTo>
                <a:lnTo>
                  <a:pt x="4904" y="1732"/>
                </a:lnTo>
                <a:lnTo>
                  <a:pt x="4894" y="1702"/>
                </a:lnTo>
                <a:lnTo>
                  <a:pt x="4884" y="1672"/>
                </a:lnTo>
                <a:lnTo>
                  <a:pt x="4876" y="1641"/>
                </a:lnTo>
                <a:lnTo>
                  <a:pt x="4872" y="1625"/>
                </a:lnTo>
                <a:lnTo>
                  <a:pt x="4868" y="1609"/>
                </a:lnTo>
                <a:lnTo>
                  <a:pt x="4861" y="1578"/>
                </a:lnTo>
                <a:lnTo>
                  <a:pt x="4858" y="1562"/>
                </a:lnTo>
                <a:lnTo>
                  <a:pt x="4855" y="1546"/>
                </a:lnTo>
                <a:lnTo>
                  <a:pt x="4849" y="1514"/>
                </a:lnTo>
                <a:lnTo>
                  <a:pt x="4845" y="1481"/>
                </a:lnTo>
                <a:lnTo>
                  <a:pt x="4842" y="1448"/>
                </a:lnTo>
                <a:lnTo>
                  <a:pt x="4840" y="1415"/>
                </a:lnTo>
                <a:lnTo>
                  <a:pt x="4838" y="1382"/>
                </a:lnTo>
                <a:lnTo>
                  <a:pt x="4838" y="1348"/>
                </a:lnTo>
                <a:lnTo>
                  <a:pt x="4838" y="1319"/>
                </a:lnTo>
                <a:lnTo>
                  <a:pt x="4839" y="1290"/>
                </a:lnTo>
                <a:lnTo>
                  <a:pt x="4841" y="1262"/>
                </a:lnTo>
                <a:lnTo>
                  <a:pt x="4844" y="1233"/>
                </a:lnTo>
                <a:lnTo>
                  <a:pt x="4847" y="1205"/>
                </a:lnTo>
                <a:lnTo>
                  <a:pt x="4851" y="1177"/>
                </a:lnTo>
                <a:lnTo>
                  <a:pt x="4856" y="1149"/>
                </a:lnTo>
                <a:lnTo>
                  <a:pt x="4862" y="1121"/>
                </a:lnTo>
                <a:lnTo>
                  <a:pt x="4868" y="1094"/>
                </a:lnTo>
                <a:lnTo>
                  <a:pt x="4874" y="1067"/>
                </a:lnTo>
                <a:lnTo>
                  <a:pt x="4882" y="1040"/>
                </a:lnTo>
                <a:lnTo>
                  <a:pt x="4890" y="1013"/>
                </a:lnTo>
                <a:lnTo>
                  <a:pt x="4899" y="987"/>
                </a:lnTo>
                <a:lnTo>
                  <a:pt x="4908" y="961"/>
                </a:lnTo>
                <a:lnTo>
                  <a:pt x="4918" y="935"/>
                </a:lnTo>
                <a:lnTo>
                  <a:pt x="4928" y="910"/>
                </a:lnTo>
                <a:lnTo>
                  <a:pt x="4939" y="885"/>
                </a:lnTo>
                <a:lnTo>
                  <a:pt x="4951" y="860"/>
                </a:lnTo>
                <a:lnTo>
                  <a:pt x="4964" y="836"/>
                </a:lnTo>
                <a:lnTo>
                  <a:pt x="4976" y="812"/>
                </a:lnTo>
                <a:lnTo>
                  <a:pt x="4990" y="788"/>
                </a:lnTo>
                <a:lnTo>
                  <a:pt x="5004" y="765"/>
                </a:lnTo>
                <a:lnTo>
                  <a:pt x="5018" y="742"/>
                </a:lnTo>
                <a:lnTo>
                  <a:pt x="5034" y="719"/>
                </a:lnTo>
                <a:lnTo>
                  <a:pt x="5049" y="697"/>
                </a:lnTo>
                <a:lnTo>
                  <a:pt x="5065" y="675"/>
                </a:lnTo>
                <a:lnTo>
                  <a:pt x="5082" y="654"/>
                </a:lnTo>
                <a:lnTo>
                  <a:pt x="5100" y="633"/>
                </a:lnTo>
                <a:lnTo>
                  <a:pt x="5118" y="611"/>
                </a:lnTo>
                <a:lnTo>
                  <a:pt x="5136" y="591"/>
                </a:lnTo>
                <a:lnTo>
                  <a:pt x="5154" y="571"/>
                </a:lnTo>
                <a:lnTo>
                  <a:pt x="5174" y="552"/>
                </a:lnTo>
                <a:lnTo>
                  <a:pt x="5193" y="533"/>
                </a:lnTo>
                <a:lnTo>
                  <a:pt x="5213" y="515"/>
                </a:lnTo>
                <a:lnTo>
                  <a:pt x="5233" y="497"/>
                </a:lnTo>
                <a:lnTo>
                  <a:pt x="5254" y="479"/>
                </a:lnTo>
                <a:lnTo>
                  <a:pt x="5276" y="462"/>
                </a:lnTo>
                <a:lnTo>
                  <a:pt x="5297" y="446"/>
                </a:lnTo>
                <a:lnTo>
                  <a:pt x="5319" y="430"/>
                </a:lnTo>
                <a:lnTo>
                  <a:pt x="5342" y="415"/>
                </a:lnTo>
                <a:lnTo>
                  <a:pt x="5365" y="400"/>
                </a:lnTo>
                <a:lnTo>
                  <a:pt x="5388" y="386"/>
                </a:lnTo>
                <a:lnTo>
                  <a:pt x="5412" y="372"/>
                </a:lnTo>
                <a:lnTo>
                  <a:pt x="5436" y="359"/>
                </a:lnTo>
                <a:lnTo>
                  <a:pt x="5460" y="346"/>
                </a:lnTo>
                <a:lnTo>
                  <a:pt x="5486" y="334"/>
                </a:lnTo>
                <a:lnTo>
                  <a:pt x="5511" y="322"/>
                </a:lnTo>
                <a:lnTo>
                  <a:pt x="5536" y="312"/>
                </a:lnTo>
                <a:lnTo>
                  <a:pt x="5561" y="301"/>
                </a:lnTo>
                <a:lnTo>
                  <a:pt x="5587" y="292"/>
                </a:lnTo>
                <a:lnTo>
                  <a:pt x="5614" y="282"/>
                </a:lnTo>
                <a:lnTo>
                  <a:pt x="5640" y="274"/>
                </a:lnTo>
                <a:lnTo>
                  <a:pt x="5667" y="266"/>
                </a:lnTo>
                <a:lnTo>
                  <a:pt x="5694" y="259"/>
                </a:lnTo>
                <a:lnTo>
                  <a:pt x="5721" y="252"/>
                </a:lnTo>
                <a:lnTo>
                  <a:pt x="5749" y="247"/>
                </a:lnTo>
                <a:lnTo>
                  <a:pt x="5777" y="241"/>
                </a:lnTo>
                <a:lnTo>
                  <a:pt x="5805" y="237"/>
                </a:lnTo>
                <a:lnTo>
                  <a:pt x="5833" y="233"/>
                </a:lnTo>
                <a:lnTo>
                  <a:pt x="5863" y="230"/>
                </a:lnTo>
                <a:lnTo>
                  <a:pt x="5891" y="227"/>
                </a:lnTo>
                <a:lnTo>
                  <a:pt x="5920" y="226"/>
                </a:lnTo>
                <a:lnTo>
                  <a:pt x="5949" y="225"/>
                </a:lnTo>
                <a:lnTo>
                  <a:pt x="5979" y="224"/>
                </a:lnTo>
                <a:lnTo>
                  <a:pt x="6012" y="225"/>
                </a:lnTo>
                <a:lnTo>
                  <a:pt x="6045" y="227"/>
                </a:lnTo>
                <a:lnTo>
                  <a:pt x="6077" y="229"/>
                </a:lnTo>
                <a:lnTo>
                  <a:pt x="6094" y="231"/>
                </a:lnTo>
                <a:lnTo>
                  <a:pt x="6110" y="232"/>
                </a:lnTo>
                <a:lnTo>
                  <a:pt x="6142" y="237"/>
                </a:lnTo>
                <a:lnTo>
                  <a:pt x="6158" y="239"/>
                </a:lnTo>
                <a:lnTo>
                  <a:pt x="6174" y="242"/>
                </a:lnTo>
                <a:lnTo>
                  <a:pt x="6205" y="248"/>
                </a:lnTo>
                <a:lnTo>
                  <a:pt x="6237" y="255"/>
                </a:lnTo>
                <a:lnTo>
                  <a:pt x="6268" y="263"/>
                </a:lnTo>
                <a:lnTo>
                  <a:pt x="6299" y="271"/>
                </a:lnTo>
                <a:lnTo>
                  <a:pt x="6329" y="281"/>
                </a:lnTo>
                <a:lnTo>
                  <a:pt x="6359" y="291"/>
                </a:lnTo>
                <a:lnTo>
                  <a:pt x="6388" y="302"/>
                </a:lnTo>
                <a:lnTo>
                  <a:pt x="6417" y="314"/>
                </a:lnTo>
                <a:lnTo>
                  <a:pt x="6446" y="326"/>
                </a:lnTo>
                <a:lnTo>
                  <a:pt x="6474" y="340"/>
                </a:lnTo>
                <a:close/>
                <a:moveTo>
                  <a:pt x="510" y="788"/>
                </a:moveTo>
                <a:lnTo>
                  <a:pt x="510" y="1195"/>
                </a:lnTo>
                <a:lnTo>
                  <a:pt x="510" y="1603"/>
                </a:lnTo>
                <a:lnTo>
                  <a:pt x="510" y="2012"/>
                </a:lnTo>
                <a:lnTo>
                  <a:pt x="510" y="2420"/>
                </a:lnTo>
                <a:lnTo>
                  <a:pt x="32" y="2420"/>
                </a:lnTo>
                <a:lnTo>
                  <a:pt x="32" y="2012"/>
                </a:lnTo>
                <a:lnTo>
                  <a:pt x="32" y="1603"/>
                </a:lnTo>
                <a:lnTo>
                  <a:pt x="32" y="1195"/>
                </a:lnTo>
                <a:lnTo>
                  <a:pt x="32" y="788"/>
                </a:lnTo>
                <a:lnTo>
                  <a:pt x="510" y="788"/>
                </a:lnTo>
                <a:close/>
                <a:moveTo>
                  <a:pt x="542" y="270"/>
                </a:moveTo>
                <a:lnTo>
                  <a:pt x="541" y="284"/>
                </a:lnTo>
                <a:lnTo>
                  <a:pt x="540" y="298"/>
                </a:lnTo>
                <a:lnTo>
                  <a:pt x="538" y="311"/>
                </a:lnTo>
                <a:lnTo>
                  <a:pt x="536" y="324"/>
                </a:lnTo>
                <a:lnTo>
                  <a:pt x="533" y="338"/>
                </a:lnTo>
                <a:lnTo>
                  <a:pt x="529" y="350"/>
                </a:lnTo>
                <a:lnTo>
                  <a:pt x="525" y="363"/>
                </a:lnTo>
                <a:lnTo>
                  <a:pt x="520" y="375"/>
                </a:lnTo>
                <a:lnTo>
                  <a:pt x="515" y="387"/>
                </a:lnTo>
                <a:lnTo>
                  <a:pt x="509" y="399"/>
                </a:lnTo>
                <a:lnTo>
                  <a:pt x="502" y="410"/>
                </a:lnTo>
                <a:lnTo>
                  <a:pt x="495" y="421"/>
                </a:lnTo>
                <a:lnTo>
                  <a:pt x="488" y="432"/>
                </a:lnTo>
                <a:lnTo>
                  <a:pt x="480" y="442"/>
                </a:lnTo>
                <a:lnTo>
                  <a:pt x="471" y="452"/>
                </a:lnTo>
                <a:lnTo>
                  <a:pt x="462" y="461"/>
                </a:lnTo>
                <a:lnTo>
                  <a:pt x="453" y="470"/>
                </a:lnTo>
                <a:lnTo>
                  <a:pt x="443" y="479"/>
                </a:lnTo>
                <a:lnTo>
                  <a:pt x="433" y="487"/>
                </a:lnTo>
                <a:lnTo>
                  <a:pt x="422" y="494"/>
                </a:lnTo>
                <a:lnTo>
                  <a:pt x="411" y="501"/>
                </a:lnTo>
                <a:lnTo>
                  <a:pt x="400" y="508"/>
                </a:lnTo>
                <a:lnTo>
                  <a:pt x="388" y="514"/>
                </a:lnTo>
                <a:lnTo>
                  <a:pt x="376" y="519"/>
                </a:lnTo>
                <a:lnTo>
                  <a:pt x="364" y="524"/>
                </a:lnTo>
                <a:lnTo>
                  <a:pt x="352" y="528"/>
                </a:lnTo>
                <a:lnTo>
                  <a:pt x="339" y="532"/>
                </a:lnTo>
                <a:lnTo>
                  <a:pt x="326" y="535"/>
                </a:lnTo>
                <a:lnTo>
                  <a:pt x="312" y="537"/>
                </a:lnTo>
                <a:lnTo>
                  <a:pt x="299" y="539"/>
                </a:lnTo>
                <a:lnTo>
                  <a:pt x="285" y="540"/>
                </a:lnTo>
                <a:lnTo>
                  <a:pt x="271" y="540"/>
                </a:lnTo>
                <a:lnTo>
                  <a:pt x="257" y="540"/>
                </a:lnTo>
                <a:lnTo>
                  <a:pt x="244" y="539"/>
                </a:lnTo>
                <a:lnTo>
                  <a:pt x="230" y="537"/>
                </a:lnTo>
                <a:lnTo>
                  <a:pt x="217" y="535"/>
                </a:lnTo>
                <a:lnTo>
                  <a:pt x="204" y="532"/>
                </a:lnTo>
                <a:lnTo>
                  <a:pt x="191" y="528"/>
                </a:lnTo>
                <a:lnTo>
                  <a:pt x="177" y="524"/>
                </a:lnTo>
                <a:lnTo>
                  <a:pt x="165" y="519"/>
                </a:lnTo>
                <a:lnTo>
                  <a:pt x="153" y="514"/>
                </a:lnTo>
                <a:lnTo>
                  <a:pt x="142" y="508"/>
                </a:lnTo>
                <a:lnTo>
                  <a:pt x="130" y="501"/>
                </a:lnTo>
                <a:lnTo>
                  <a:pt x="119" y="494"/>
                </a:lnTo>
                <a:lnTo>
                  <a:pt x="109" y="487"/>
                </a:lnTo>
                <a:lnTo>
                  <a:pt x="99" y="479"/>
                </a:lnTo>
                <a:lnTo>
                  <a:pt x="89" y="470"/>
                </a:lnTo>
                <a:lnTo>
                  <a:pt x="79" y="461"/>
                </a:lnTo>
                <a:lnTo>
                  <a:pt x="70" y="452"/>
                </a:lnTo>
                <a:lnTo>
                  <a:pt x="62" y="442"/>
                </a:lnTo>
                <a:lnTo>
                  <a:pt x="54" y="432"/>
                </a:lnTo>
                <a:lnTo>
                  <a:pt x="46" y="421"/>
                </a:lnTo>
                <a:lnTo>
                  <a:pt x="39" y="410"/>
                </a:lnTo>
                <a:lnTo>
                  <a:pt x="33" y="399"/>
                </a:lnTo>
                <a:lnTo>
                  <a:pt x="27" y="387"/>
                </a:lnTo>
                <a:lnTo>
                  <a:pt x="21" y="375"/>
                </a:lnTo>
                <a:lnTo>
                  <a:pt x="17" y="363"/>
                </a:lnTo>
                <a:lnTo>
                  <a:pt x="12" y="350"/>
                </a:lnTo>
                <a:lnTo>
                  <a:pt x="9" y="338"/>
                </a:lnTo>
                <a:lnTo>
                  <a:pt x="6" y="324"/>
                </a:lnTo>
                <a:lnTo>
                  <a:pt x="3" y="311"/>
                </a:lnTo>
                <a:lnTo>
                  <a:pt x="2" y="298"/>
                </a:lnTo>
                <a:lnTo>
                  <a:pt x="0" y="284"/>
                </a:lnTo>
                <a:lnTo>
                  <a:pt x="0" y="270"/>
                </a:lnTo>
                <a:lnTo>
                  <a:pt x="0" y="256"/>
                </a:lnTo>
                <a:lnTo>
                  <a:pt x="2" y="242"/>
                </a:lnTo>
                <a:lnTo>
                  <a:pt x="3" y="229"/>
                </a:lnTo>
                <a:lnTo>
                  <a:pt x="6" y="216"/>
                </a:lnTo>
                <a:lnTo>
                  <a:pt x="9" y="203"/>
                </a:lnTo>
                <a:lnTo>
                  <a:pt x="12" y="190"/>
                </a:lnTo>
                <a:lnTo>
                  <a:pt x="17" y="177"/>
                </a:lnTo>
                <a:lnTo>
                  <a:pt x="21" y="165"/>
                </a:lnTo>
                <a:lnTo>
                  <a:pt x="27" y="153"/>
                </a:lnTo>
                <a:lnTo>
                  <a:pt x="33" y="141"/>
                </a:lnTo>
                <a:lnTo>
                  <a:pt x="39" y="130"/>
                </a:lnTo>
                <a:lnTo>
                  <a:pt x="46" y="119"/>
                </a:lnTo>
                <a:lnTo>
                  <a:pt x="54" y="108"/>
                </a:lnTo>
                <a:lnTo>
                  <a:pt x="62" y="98"/>
                </a:lnTo>
                <a:lnTo>
                  <a:pt x="70" y="88"/>
                </a:lnTo>
                <a:lnTo>
                  <a:pt x="79" y="79"/>
                </a:lnTo>
                <a:lnTo>
                  <a:pt x="89" y="70"/>
                </a:lnTo>
                <a:lnTo>
                  <a:pt x="99" y="62"/>
                </a:lnTo>
                <a:lnTo>
                  <a:pt x="109" y="54"/>
                </a:lnTo>
                <a:lnTo>
                  <a:pt x="119" y="46"/>
                </a:lnTo>
                <a:lnTo>
                  <a:pt x="130" y="39"/>
                </a:lnTo>
                <a:lnTo>
                  <a:pt x="142" y="33"/>
                </a:lnTo>
                <a:lnTo>
                  <a:pt x="153" y="27"/>
                </a:lnTo>
                <a:lnTo>
                  <a:pt x="165" y="21"/>
                </a:lnTo>
                <a:lnTo>
                  <a:pt x="177" y="16"/>
                </a:lnTo>
                <a:lnTo>
                  <a:pt x="191" y="12"/>
                </a:lnTo>
                <a:lnTo>
                  <a:pt x="204" y="8"/>
                </a:lnTo>
                <a:lnTo>
                  <a:pt x="217" y="5"/>
                </a:lnTo>
                <a:lnTo>
                  <a:pt x="230" y="3"/>
                </a:lnTo>
                <a:lnTo>
                  <a:pt x="244" y="1"/>
                </a:lnTo>
                <a:lnTo>
                  <a:pt x="257" y="0"/>
                </a:lnTo>
                <a:lnTo>
                  <a:pt x="271" y="0"/>
                </a:lnTo>
                <a:lnTo>
                  <a:pt x="285" y="0"/>
                </a:lnTo>
                <a:lnTo>
                  <a:pt x="299" y="1"/>
                </a:lnTo>
                <a:lnTo>
                  <a:pt x="312" y="3"/>
                </a:lnTo>
                <a:lnTo>
                  <a:pt x="326" y="5"/>
                </a:lnTo>
                <a:lnTo>
                  <a:pt x="339" y="8"/>
                </a:lnTo>
                <a:lnTo>
                  <a:pt x="352" y="12"/>
                </a:lnTo>
                <a:lnTo>
                  <a:pt x="364" y="16"/>
                </a:lnTo>
                <a:lnTo>
                  <a:pt x="376" y="21"/>
                </a:lnTo>
                <a:lnTo>
                  <a:pt x="388" y="27"/>
                </a:lnTo>
                <a:lnTo>
                  <a:pt x="400" y="33"/>
                </a:lnTo>
                <a:lnTo>
                  <a:pt x="411" y="39"/>
                </a:lnTo>
                <a:lnTo>
                  <a:pt x="422" y="46"/>
                </a:lnTo>
                <a:lnTo>
                  <a:pt x="433" y="54"/>
                </a:lnTo>
                <a:lnTo>
                  <a:pt x="443" y="62"/>
                </a:lnTo>
                <a:lnTo>
                  <a:pt x="453" y="70"/>
                </a:lnTo>
                <a:lnTo>
                  <a:pt x="462" y="79"/>
                </a:lnTo>
                <a:lnTo>
                  <a:pt x="471" y="88"/>
                </a:lnTo>
                <a:lnTo>
                  <a:pt x="480" y="98"/>
                </a:lnTo>
                <a:lnTo>
                  <a:pt x="488" y="108"/>
                </a:lnTo>
                <a:lnTo>
                  <a:pt x="495" y="119"/>
                </a:lnTo>
                <a:lnTo>
                  <a:pt x="502" y="130"/>
                </a:lnTo>
                <a:lnTo>
                  <a:pt x="509" y="141"/>
                </a:lnTo>
                <a:lnTo>
                  <a:pt x="515" y="153"/>
                </a:lnTo>
                <a:lnTo>
                  <a:pt x="520" y="165"/>
                </a:lnTo>
                <a:lnTo>
                  <a:pt x="525" y="177"/>
                </a:lnTo>
                <a:lnTo>
                  <a:pt x="529" y="190"/>
                </a:lnTo>
                <a:lnTo>
                  <a:pt x="533" y="203"/>
                </a:lnTo>
                <a:lnTo>
                  <a:pt x="536" y="216"/>
                </a:lnTo>
                <a:lnTo>
                  <a:pt x="538" y="229"/>
                </a:lnTo>
                <a:lnTo>
                  <a:pt x="540" y="242"/>
                </a:lnTo>
                <a:lnTo>
                  <a:pt x="541" y="256"/>
                </a:lnTo>
                <a:lnTo>
                  <a:pt x="542" y="270"/>
                </a:lnTo>
                <a:close/>
                <a:moveTo>
                  <a:pt x="4622" y="1347"/>
                </a:moveTo>
                <a:lnTo>
                  <a:pt x="4621" y="1376"/>
                </a:lnTo>
                <a:lnTo>
                  <a:pt x="4620" y="1405"/>
                </a:lnTo>
                <a:lnTo>
                  <a:pt x="4619" y="1434"/>
                </a:lnTo>
                <a:lnTo>
                  <a:pt x="4616" y="1463"/>
                </a:lnTo>
                <a:lnTo>
                  <a:pt x="4613" y="1491"/>
                </a:lnTo>
                <a:lnTo>
                  <a:pt x="4609" y="1519"/>
                </a:lnTo>
                <a:lnTo>
                  <a:pt x="4604" y="1547"/>
                </a:lnTo>
                <a:lnTo>
                  <a:pt x="4599" y="1574"/>
                </a:lnTo>
                <a:lnTo>
                  <a:pt x="4593" y="1602"/>
                </a:lnTo>
                <a:lnTo>
                  <a:pt x="4586" y="1629"/>
                </a:lnTo>
                <a:lnTo>
                  <a:pt x="4579" y="1656"/>
                </a:lnTo>
                <a:lnTo>
                  <a:pt x="4571" y="1682"/>
                </a:lnTo>
                <a:lnTo>
                  <a:pt x="4562" y="1709"/>
                </a:lnTo>
                <a:lnTo>
                  <a:pt x="4553" y="1735"/>
                </a:lnTo>
                <a:lnTo>
                  <a:pt x="4543" y="1760"/>
                </a:lnTo>
                <a:lnTo>
                  <a:pt x="4533" y="1786"/>
                </a:lnTo>
                <a:lnTo>
                  <a:pt x="4522" y="1811"/>
                </a:lnTo>
                <a:lnTo>
                  <a:pt x="4510" y="1836"/>
                </a:lnTo>
                <a:lnTo>
                  <a:pt x="4498" y="1860"/>
                </a:lnTo>
                <a:lnTo>
                  <a:pt x="4485" y="1885"/>
                </a:lnTo>
                <a:lnTo>
                  <a:pt x="4472" y="1909"/>
                </a:lnTo>
                <a:lnTo>
                  <a:pt x="4458" y="1933"/>
                </a:lnTo>
                <a:lnTo>
                  <a:pt x="4443" y="1956"/>
                </a:lnTo>
                <a:lnTo>
                  <a:pt x="4428" y="1978"/>
                </a:lnTo>
                <a:lnTo>
                  <a:pt x="4413" y="2001"/>
                </a:lnTo>
                <a:lnTo>
                  <a:pt x="4396" y="2022"/>
                </a:lnTo>
                <a:lnTo>
                  <a:pt x="4380" y="2044"/>
                </a:lnTo>
                <a:lnTo>
                  <a:pt x="4363" y="2065"/>
                </a:lnTo>
                <a:lnTo>
                  <a:pt x="4345" y="2086"/>
                </a:lnTo>
                <a:lnTo>
                  <a:pt x="4326" y="2106"/>
                </a:lnTo>
                <a:lnTo>
                  <a:pt x="4308" y="2126"/>
                </a:lnTo>
                <a:lnTo>
                  <a:pt x="4289" y="2145"/>
                </a:lnTo>
                <a:lnTo>
                  <a:pt x="4269" y="2164"/>
                </a:lnTo>
                <a:lnTo>
                  <a:pt x="4249" y="2182"/>
                </a:lnTo>
                <a:lnTo>
                  <a:pt x="4229" y="2200"/>
                </a:lnTo>
                <a:lnTo>
                  <a:pt x="4208" y="2218"/>
                </a:lnTo>
                <a:lnTo>
                  <a:pt x="4187" y="2235"/>
                </a:lnTo>
                <a:lnTo>
                  <a:pt x="4165" y="2251"/>
                </a:lnTo>
                <a:lnTo>
                  <a:pt x="4143" y="2267"/>
                </a:lnTo>
                <a:lnTo>
                  <a:pt x="4121" y="2283"/>
                </a:lnTo>
                <a:lnTo>
                  <a:pt x="4098" y="2297"/>
                </a:lnTo>
                <a:lnTo>
                  <a:pt x="4075" y="2312"/>
                </a:lnTo>
                <a:lnTo>
                  <a:pt x="4051" y="2326"/>
                </a:lnTo>
                <a:lnTo>
                  <a:pt x="4027" y="2339"/>
                </a:lnTo>
                <a:lnTo>
                  <a:pt x="4003" y="2352"/>
                </a:lnTo>
                <a:lnTo>
                  <a:pt x="3978" y="2364"/>
                </a:lnTo>
                <a:lnTo>
                  <a:pt x="3952" y="2375"/>
                </a:lnTo>
                <a:lnTo>
                  <a:pt x="3927" y="2386"/>
                </a:lnTo>
                <a:lnTo>
                  <a:pt x="3901" y="2397"/>
                </a:lnTo>
                <a:lnTo>
                  <a:pt x="3876" y="2407"/>
                </a:lnTo>
                <a:lnTo>
                  <a:pt x="3849" y="2416"/>
                </a:lnTo>
                <a:lnTo>
                  <a:pt x="3823" y="2424"/>
                </a:lnTo>
                <a:lnTo>
                  <a:pt x="3796" y="2432"/>
                </a:lnTo>
                <a:lnTo>
                  <a:pt x="3769" y="2439"/>
                </a:lnTo>
                <a:lnTo>
                  <a:pt x="3742" y="2446"/>
                </a:lnTo>
                <a:lnTo>
                  <a:pt x="3714" y="2452"/>
                </a:lnTo>
                <a:lnTo>
                  <a:pt x="3686" y="2457"/>
                </a:lnTo>
                <a:lnTo>
                  <a:pt x="3658" y="2462"/>
                </a:lnTo>
                <a:lnTo>
                  <a:pt x="3630" y="2466"/>
                </a:lnTo>
                <a:lnTo>
                  <a:pt x="3602" y="2469"/>
                </a:lnTo>
                <a:lnTo>
                  <a:pt x="3572" y="2472"/>
                </a:lnTo>
                <a:lnTo>
                  <a:pt x="3543" y="2473"/>
                </a:lnTo>
                <a:lnTo>
                  <a:pt x="3514" y="2475"/>
                </a:lnTo>
                <a:lnTo>
                  <a:pt x="3485" y="2475"/>
                </a:lnTo>
                <a:lnTo>
                  <a:pt x="3455" y="2475"/>
                </a:lnTo>
                <a:lnTo>
                  <a:pt x="3426" y="2473"/>
                </a:lnTo>
                <a:lnTo>
                  <a:pt x="3397" y="2472"/>
                </a:lnTo>
                <a:lnTo>
                  <a:pt x="3369" y="2469"/>
                </a:lnTo>
                <a:lnTo>
                  <a:pt x="3340" y="2466"/>
                </a:lnTo>
                <a:lnTo>
                  <a:pt x="3312" y="2462"/>
                </a:lnTo>
                <a:lnTo>
                  <a:pt x="3284" y="2457"/>
                </a:lnTo>
                <a:lnTo>
                  <a:pt x="3256" y="2452"/>
                </a:lnTo>
                <a:lnTo>
                  <a:pt x="3228" y="2446"/>
                </a:lnTo>
                <a:lnTo>
                  <a:pt x="3200" y="2439"/>
                </a:lnTo>
                <a:lnTo>
                  <a:pt x="3173" y="2432"/>
                </a:lnTo>
                <a:lnTo>
                  <a:pt x="3146" y="2424"/>
                </a:lnTo>
                <a:lnTo>
                  <a:pt x="3120" y="2416"/>
                </a:lnTo>
                <a:lnTo>
                  <a:pt x="3094" y="2407"/>
                </a:lnTo>
                <a:lnTo>
                  <a:pt x="3068" y="2397"/>
                </a:lnTo>
                <a:lnTo>
                  <a:pt x="3042" y="2386"/>
                </a:lnTo>
                <a:lnTo>
                  <a:pt x="3017" y="2375"/>
                </a:lnTo>
                <a:lnTo>
                  <a:pt x="2992" y="2364"/>
                </a:lnTo>
                <a:lnTo>
                  <a:pt x="2967" y="2352"/>
                </a:lnTo>
                <a:lnTo>
                  <a:pt x="2943" y="2339"/>
                </a:lnTo>
                <a:lnTo>
                  <a:pt x="2919" y="2326"/>
                </a:lnTo>
                <a:lnTo>
                  <a:pt x="2895" y="2312"/>
                </a:lnTo>
                <a:lnTo>
                  <a:pt x="2872" y="2297"/>
                </a:lnTo>
                <a:lnTo>
                  <a:pt x="2849" y="2283"/>
                </a:lnTo>
                <a:lnTo>
                  <a:pt x="2827" y="2267"/>
                </a:lnTo>
                <a:lnTo>
                  <a:pt x="2804" y="2251"/>
                </a:lnTo>
                <a:lnTo>
                  <a:pt x="2782" y="2235"/>
                </a:lnTo>
                <a:lnTo>
                  <a:pt x="2761" y="2218"/>
                </a:lnTo>
                <a:lnTo>
                  <a:pt x="2740" y="2200"/>
                </a:lnTo>
                <a:lnTo>
                  <a:pt x="2720" y="2182"/>
                </a:lnTo>
                <a:lnTo>
                  <a:pt x="2700" y="2164"/>
                </a:lnTo>
                <a:lnTo>
                  <a:pt x="2680" y="2145"/>
                </a:lnTo>
                <a:lnTo>
                  <a:pt x="2661" y="2126"/>
                </a:lnTo>
                <a:lnTo>
                  <a:pt x="2643" y="2106"/>
                </a:lnTo>
                <a:lnTo>
                  <a:pt x="2625" y="2086"/>
                </a:lnTo>
                <a:lnTo>
                  <a:pt x="2607" y="2065"/>
                </a:lnTo>
                <a:lnTo>
                  <a:pt x="2590" y="2044"/>
                </a:lnTo>
                <a:lnTo>
                  <a:pt x="2574" y="2022"/>
                </a:lnTo>
                <a:lnTo>
                  <a:pt x="2558" y="2001"/>
                </a:lnTo>
                <a:lnTo>
                  <a:pt x="2542" y="1978"/>
                </a:lnTo>
                <a:lnTo>
                  <a:pt x="2527" y="1956"/>
                </a:lnTo>
                <a:lnTo>
                  <a:pt x="2512" y="1933"/>
                </a:lnTo>
                <a:lnTo>
                  <a:pt x="2499" y="1909"/>
                </a:lnTo>
                <a:lnTo>
                  <a:pt x="2485" y="1885"/>
                </a:lnTo>
                <a:lnTo>
                  <a:pt x="2472" y="1860"/>
                </a:lnTo>
                <a:lnTo>
                  <a:pt x="2460" y="1836"/>
                </a:lnTo>
                <a:lnTo>
                  <a:pt x="2447" y="1811"/>
                </a:lnTo>
                <a:lnTo>
                  <a:pt x="2436" y="1786"/>
                </a:lnTo>
                <a:lnTo>
                  <a:pt x="2426" y="1760"/>
                </a:lnTo>
                <a:lnTo>
                  <a:pt x="2416" y="1735"/>
                </a:lnTo>
                <a:lnTo>
                  <a:pt x="2407" y="1709"/>
                </a:lnTo>
                <a:lnTo>
                  <a:pt x="2398" y="1682"/>
                </a:lnTo>
                <a:lnTo>
                  <a:pt x="2390" y="1656"/>
                </a:lnTo>
                <a:lnTo>
                  <a:pt x="2383" y="1629"/>
                </a:lnTo>
                <a:lnTo>
                  <a:pt x="2376" y="1602"/>
                </a:lnTo>
                <a:lnTo>
                  <a:pt x="2370" y="1574"/>
                </a:lnTo>
                <a:lnTo>
                  <a:pt x="2365" y="1547"/>
                </a:lnTo>
                <a:lnTo>
                  <a:pt x="2360" y="1519"/>
                </a:lnTo>
                <a:lnTo>
                  <a:pt x="2356" y="1491"/>
                </a:lnTo>
                <a:lnTo>
                  <a:pt x="2353" y="1463"/>
                </a:lnTo>
                <a:lnTo>
                  <a:pt x="2351" y="1434"/>
                </a:lnTo>
                <a:lnTo>
                  <a:pt x="2349" y="1405"/>
                </a:lnTo>
                <a:lnTo>
                  <a:pt x="2348" y="1376"/>
                </a:lnTo>
                <a:lnTo>
                  <a:pt x="2347" y="1347"/>
                </a:lnTo>
                <a:lnTo>
                  <a:pt x="2348" y="1318"/>
                </a:lnTo>
                <a:lnTo>
                  <a:pt x="2349" y="1289"/>
                </a:lnTo>
                <a:lnTo>
                  <a:pt x="2351" y="1261"/>
                </a:lnTo>
                <a:lnTo>
                  <a:pt x="2353" y="1232"/>
                </a:lnTo>
                <a:lnTo>
                  <a:pt x="2356" y="1204"/>
                </a:lnTo>
                <a:lnTo>
                  <a:pt x="2360" y="1176"/>
                </a:lnTo>
                <a:lnTo>
                  <a:pt x="2365" y="1148"/>
                </a:lnTo>
                <a:lnTo>
                  <a:pt x="2370" y="1120"/>
                </a:lnTo>
                <a:lnTo>
                  <a:pt x="2376" y="1093"/>
                </a:lnTo>
                <a:lnTo>
                  <a:pt x="2383" y="1066"/>
                </a:lnTo>
                <a:lnTo>
                  <a:pt x="2390" y="1039"/>
                </a:lnTo>
                <a:lnTo>
                  <a:pt x="2398" y="1012"/>
                </a:lnTo>
                <a:lnTo>
                  <a:pt x="2407" y="986"/>
                </a:lnTo>
                <a:lnTo>
                  <a:pt x="2416" y="960"/>
                </a:lnTo>
                <a:lnTo>
                  <a:pt x="2426" y="934"/>
                </a:lnTo>
                <a:lnTo>
                  <a:pt x="2436" y="909"/>
                </a:lnTo>
                <a:lnTo>
                  <a:pt x="2447" y="884"/>
                </a:lnTo>
                <a:lnTo>
                  <a:pt x="2460" y="859"/>
                </a:lnTo>
                <a:lnTo>
                  <a:pt x="2472" y="835"/>
                </a:lnTo>
                <a:lnTo>
                  <a:pt x="2485" y="810"/>
                </a:lnTo>
                <a:lnTo>
                  <a:pt x="2499" y="787"/>
                </a:lnTo>
                <a:lnTo>
                  <a:pt x="2512" y="763"/>
                </a:lnTo>
                <a:lnTo>
                  <a:pt x="2527" y="740"/>
                </a:lnTo>
                <a:lnTo>
                  <a:pt x="2542" y="718"/>
                </a:lnTo>
                <a:lnTo>
                  <a:pt x="2558" y="695"/>
                </a:lnTo>
                <a:lnTo>
                  <a:pt x="2574" y="673"/>
                </a:lnTo>
                <a:lnTo>
                  <a:pt x="2590" y="652"/>
                </a:lnTo>
                <a:lnTo>
                  <a:pt x="2607" y="631"/>
                </a:lnTo>
                <a:lnTo>
                  <a:pt x="2625" y="609"/>
                </a:lnTo>
                <a:lnTo>
                  <a:pt x="2643" y="589"/>
                </a:lnTo>
                <a:lnTo>
                  <a:pt x="2661" y="569"/>
                </a:lnTo>
                <a:lnTo>
                  <a:pt x="2680" y="550"/>
                </a:lnTo>
                <a:lnTo>
                  <a:pt x="2700" y="531"/>
                </a:lnTo>
                <a:lnTo>
                  <a:pt x="2720" y="513"/>
                </a:lnTo>
                <a:lnTo>
                  <a:pt x="2740" y="495"/>
                </a:lnTo>
                <a:lnTo>
                  <a:pt x="2761" y="477"/>
                </a:lnTo>
                <a:lnTo>
                  <a:pt x="2782" y="460"/>
                </a:lnTo>
                <a:lnTo>
                  <a:pt x="2804" y="444"/>
                </a:lnTo>
                <a:lnTo>
                  <a:pt x="2827" y="428"/>
                </a:lnTo>
                <a:lnTo>
                  <a:pt x="2849" y="412"/>
                </a:lnTo>
                <a:lnTo>
                  <a:pt x="2872" y="397"/>
                </a:lnTo>
                <a:lnTo>
                  <a:pt x="2895" y="383"/>
                </a:lnTo>
                <a:lnTo>
                  <a:pt x="2919" y="369"/>
                </a:lnTo>
                <a:lnTo>
                  <a:pt x="2943" y="356"/>
                </a:lnTo>
                <a:lnTo>
                  <a:pt x="2967" y="343"/>
                </a:lnTo>
                <a:lnTo>
                  <a:pt x="2992" y="331"/>
                </a:lnTo>
                <a:lnTo>
                  <a:pt x="3017" y="319"/>
                </a:lnTo>
                <a:lnTo>
                  <a:pt x="3042" y="308"/>
                </a:lnTo>
                <a:lnTo>
                  <a:pt x="3068" y="298"/>
                </a:lnTo>
                <a:lnTo>
                  <a:pt x="3094" y="288"/>
                </a:lnTo>
                <a:lnTo>
                  <a:pt x="3120" y="279"/>
                </a:lnTo>
                <a:lnTo>
                  <a:pt x="3146" y="271"/>
                </a:lnTo>
                <a:lnTo>
                  <a:pt x="3173" y="263"/>
                </a:lnTo>
                <a:lnTo>
                  <a:pt x="3200" y="255"/>
                </a:lnTo>
                <a:lnTo>
                  <a:pt x="3228" y="249"/>
                </a:lnTo>
                <a:lnTo>
                  <a:pt x="3256" y="243"/>
                </a:lnTo>
                <a:lnTo>
                  <a:pt x="3284" y="237"/>
                </a:lnTo>
                <a:lnTo>
                  <a:pt x="3312" y="233"/>
                </a:lnTo>
                <a:lnTo>
                  <a:pt x="3340" y="229"/>
                </a:lnTo>
                <a:lnTo>
                  <a:pt x="3369" y="226"/>
                </a:lnTo>
                <a:lnTo>
                  <a:pt x="3397" y="223"/>
                </a:lnTo>
                <a:lnTo>
                  <a:pt x="3426" y="221"/>
                </a:lnTo>
                <a:lnTo>
                  <a:pt x="3455" y="220"/>
                </a:lnTo>
                <a:lnTo>
                  <a:pt x="3485" y="220"/>
                </a:lnTo>
                <a:lnTo>
                  <a:pt x="3514" y="220"/>
                </a:lnTo>
                <a:lnTo>
                  <a:pt x="3543" y="221"/>
                </a:lnTo>
                <a:lnTo>
                  <a:pt x="3572" y="223"/>
                </a:lnTo>
                <a:lnTo>
                  <a:pt x="3602" y="226"/>
                </a:lnTo>
                <a:lnTo>
                  <a:pt x="3630" y="229"/>
                </a:lnTo>
                <a:lnTo>
                  <a:pt x="3658" y="233"/>
                </a:lnTo>
                <a:lnTo>
                  <a:pt x="3686" y="237"/>
                </a:lnTo>
                <a:lnTo>
                  <a:pt x="3714" y="243"/>
                </a:lnTo>
                <a:lnTo>
                  <a:pt x="3742" y="249"/>
                </a:lnTo>
                <a:lnTo>
                  <a:pt x="3769" y="255"/>
                </a:lnTo>
                <a:lnTo>
                  <a:pt x="3796" y="263"/>
                </a:lnTo>
                <a:lnTo>
                  <a:pt x="3823" y="271"/>
                </a:lnTo>
                <a:lnTo>
                  <a:pt x="3849" y="279"/>
                </a:lnTo>
                <a:lnTo>
                  <a:pt x="3876" y="288"/>
                </a:lnTo>
                <a:lnTo>
                  <a:pt x="3901" y="298"/>
                </a:lnTo>
                <a:lnTo>
                  <a:pt x="3927" y="308"/>
                </a:lnTo>
                <a:lnTo>
                  <a:pt x="3952" y="319"/>
                </a:lnTo>
                <a:lnTo>
                  <a:pt x="3978" y="331"/>
                </a:lnTo>
                <a:lnTo>
                  <a:pt x="4003" y="343"/>
                </a:lnTo>
                <a:lnTo>
                  <a:pt x="4027" y="356"/>
                </a:lnTo>
                <a:lnTo>
                  <a:pt x="4051" y="369"/>
                </a:lnTo>
                <a:lnTo>
                  <a:pt x="4075" y="383"/>
                </a:lnTo>
                <a:lnTo>
                  <a:pt x="4098" y="397"/>
                </a:lnTo>
                <a:lnTo>
                  <a:pt x="4121" y="412"/>
                </a:lnTo>
                <a:lnTo>
                  <a:pt x="4143" y="428"/>
                </a:lnTo>
                <a:lnTo>
                  <a:pt x="4165" y="444"/>
                </a:lnTo>
                <a:lnTo>
                  <a:pt x="4187" y="460"/>
                </a:lnTo>
                <a:lnTo>
                  <a:pt x="4208" y="477"/>
                </a:lnTo>
                <a:lnTo>
                  <a:pt x="4229" y="495"/>
                </a:lnTo>
                <a:lnTo>
                  <a:pt x="4249" y="513"/>
                </a:lnTo>
                <a:lnTo>
                  <a:pt x="4269" y="531"/>
                </a:lnTo>
                <a:lnTo>
                  <a:pt x="4289" y="550"/>
                </a:lnTo>
                <a:lnTo>
                  <a:pt x="4308" y="569"/>
                </a:lnTo>
                <a:lnTo>
                  <a:pt x="4326" y="589"/>
                </a:lnTo>
                <a:lnTo>
                  <a:pt x="4345" y="609"/>
                </a:lnTo>
                <a:lnTo>
                  <a:pt x="4363" y="631"/>
                </a:lnTo>
                <a:lnTo>
                  <a:pt x="4380" y="652"/>
                </a:lnTo>
                <a:lnTo>
                  <a:pt x="4396" y="673"/>
                </a:lnTo>
                <a:lnTo>
                  <a:pt x="4413" y="695"/>
                </a:lnTo>
                <a:lnTo>
                  <a:pt x="4428" y="718"/>
                </a:lnTo>
                <a:lnTo>
                  <a:pt x="4443" y="740"/>
                </a:lnTo>
                <a:lnTo>
                  <a:pt x="4458" y="763"/>
                </a:lnTo>
                <a:lnTo>
                  <a:pt x="4472" y="787"/>
                </a:lnTo>
                <a:lnTo>
                  <a:pt x="4485" y="810"/>
                </a:lnTo>
                <a:lnTo>
                  <a:pt x="4498" y="835"/>
                </a:lnTo>
                <a:lnTo>
                  <a:pt x="4510" y="859"/>
                </a:lnTo>
                <a:lnTo>
                  <a:pt x="4522" y="884"/>
                </a:lnTo>
                <a:lnTo>
                  <a:pt x="4533" y="909"/>
                </a:lnTo>
                <a:lnTo>
                  <a:pt x="4543" y="934"/>
                </a:lnTo>
                <a:lnTo>
                  <a:pt x="4553" y="960"/>
                </a:lnTo>
                <a:lnTo>
                  <a:pt x="4562" y="986"/>
                </a:lnTo>
                <a:lnTo>
                  <a:pt x="4571" y="1012"/>
                </a:lnTo>
                <a:lnTo>
                  <a:pt x="4579" y="1039"/>
                </a:lnTo>
                <a:lnTo>
                  <a:pt x="4586" y="1066"/>
                </a:lnTo>
                <a:lnTo>
                  <a:pt x="4593" y="1093"/>
                </a:lnTo>
                <a:lnTo>
                  <a:pt x="4599" y="1120"/>
                </a:lnTo>
                <a:lnTo>
                  <a:pt x="4604" y="1148"/>
                </a:lnTo>
                <a:lnTo>
                  <a:pt x="4609" y="1176"/>
                </a:lnTo>
                <a:lnTo>
                  <a:pt x="4613" y="1204"/>
                </a:lnTo>
                <a:lnTo>
                  <a:pt x="4616" y="1232"/>
                </a:lnTo>
                <a:lnTo>
                  <a:pt x="4619" y="1261"/>
                </a:lnTo>
                <a:lnTo>
                  <a:pt x="4620" y="1289"/>
                </a:lnTo>
                <a:lnTo>
                  <a:pt x="4621" y="1318"/>
                </a:lnTo>
                <a:lnTo>
                  <a:pt x="4622" y="1347"/>
                </a:lnTo>
                <a:close/>
                <a:moveTo>
                  <a:pt x="4162" y="1347"/>
                </a:moveTo>
                <a:lnTo>
                  <a:pt x="4162" y="1330"/>
                </a:lnTo>
                <a:lnTo>
                  <a:pt x="4161" y="1313"/>
                </a:lnTo>
                <a:lnTo>
                  <a:pt x="4160" y="1296"/>
                </a:lnTo>
                <a:lnTo>
                  <a:pt x="4159" y="1279"/>
                </a:lnTo>
                <a:lnTo>
                  <a:pt x="4157" y="1262"/>
                </a:lnTo>
                <a:lnTo>
                  <a:pt x="4154" y="1245"/>
                </a:lnTo>
                <a:lnTo>
                  <a:pt x="4148" y="1212"/>
                </a:lnTo>
                <a:lnTo>
                  <a:pt x="4145" y="1196"/>
                </a:lnTo>
                <a:lnTo>
                  <a:pt x="4141" y="1180"/>
                </a:lnTo>
                <a:lnTo>
                  <a:pt x="4136" y="1164"/>
                </a:lnTo>
                <a:lnTo>
                  <a:pt x="4132" y="1148"/>
                </a:lnTo>
                <a:lnTo>
                  <a:pt x="4127" y="1132"/>
                </a:lnTo>
                <a:lnTo>
                  <a:pt x="4121" y="1117"/>
                </a:lnTo>
                <a:lnTo>
                  <a:pt x="4115" y="1101"/>
                </a:lnTo>
                <a:lnTo>
                  <a:pt x="4109" y="1086"/>
                </a:lnTo>
                <a:lnTo>
                  <a:pt x="4102" y="1071"/>
                </a:lnTo>
                <a:lnTo>
                  <a:pt x="4095" y="1057"/>
                </a:lnTo>
                <a:lnTo>
                  <a:pt x="4088" y="1042"/>
                </a:lnTo>
                <a:lnTo>
                  <a:pt x="4081" y="1028"/>
                </a:lnTo>
                <a:lnTo>
                  <a:pt x="4073" y="1013"/>
                </a:lnTo>
                <a:lnTo>
                  <a:pt x="4064" y="1000"/>
                </a:lnTo>
                <a:lnTo>
                  <a:pt x="4047" y="972"/>
                </a:lnTo>
                <a:lnTo>
                  <a:pt x="4037" y="959"/>
                </a:lnTo>
                <a:lnTo>
                  <a:pt x="4028" y="946"/>
                </a:lnTo>
                <a:lnTo>
                  <a:pt x="4008" y="921"/>
                </a:lnTo>
                <a:lnTo>
                  <a:pt x="3997" y="908"/>
                </a:lnTo>
                <a:lnTo>
                  <a:pt x="3987" y="896"/>
                </a:lnTo>
                <a:lnTo>
                  <a:pt x="3976" y="885"/>
                </a:lnTo>
                <a:lnTo>
                  <a:pt x="3964" y="873"/>
                </a:lnTo>
                <a:lnTo>
                  <a:pt x="3940" y="851"/>
                </a:lnTo>
                <a:lnTo>
                  <a:pt x="3928" y="840"/>
                </a:lnTo>
                <a:lnTo>
                  <a:pt x="3915" y="830"/>
                </a:lnTo>
                <a:lnTo>
                  <a:pt x="3903" y="820"/>
                </a:lnTo>
                <a:lnTo>
                  <a:pt x="3890" y="810"/>
                </a:lnTo>
                <a:lnTo>
                  <a:pt x="3877" y="800"/>
                </a:lnTo>
                <a:lnTo>
                  <a:pt x="3863" y="791"/>
                </a:lnTo>
                <a:lnTo>
                  <a:pt x="3836" y="774"/>
                </a:lnTo>
                <a:lnTo>
                  <a:pt x="3808" y="758"/>
                </a:lnTo>
                <a:lnTo>
                  <a:pt x="3793" y="750"/>
                </a:lnTo>
                <a:lnTo>
                  <a:pt x="3778" y="743"/>
                </a:lnTo>
                <a:lnTo>
                  <a:pt x="3764" y="736"/>
                </a:lnTo>
                <a:lnTo>
                  <a:pt x="3748" y="729"/>
                </a:lnTo>
                <a:lnTo>
                  <a:pt x="3733" y="723"/>
                </a:lnTo>
                <a:lnTo>
                  <a:pt x="3718" y="717"/>
                </a:lnTo>
                <a:lnTo>
                  <a:pt x="3702" y="712"/>
                </a:lnTo>
                <a:lnTo>
                  <a:pt x="3686" y="707"/>
                </a:lnTo>
                <a:lnTo>
                  <a:pt x="3670" y="702"/>
                </a:lnTo>
                <a:lnTo>
                  <a:pt x="3654" y="698"/>
                </a:lnTo>
                <a:lnTo>
                  <a:pt x="3638" y="694"/>
                </a:lnTo>
                <a:lnTo>
                  <a:pt x="3622" y="690"/>
                </a:lnTo>
                <a:lnTo>
                  <a:pt x="3605" y="687"/>
                </a:lnTo>
                <a:lnTo>
                  <a:pt x="3588" y="684"/>
                </a:lnTo>
                <a:lnTo>
                  <a:pt x="3571" y="682"/>
                </a:lnTo>
                <a:lnTo>
                  <a:pt x="3554" y="680"/>
                </a:lnTo>
                <a:lnTo>
                  <a:pt x="3537" y="679"/>
                </a:lnTo>
                <a:lnTo>
                  <a:pt x="3519" y="677"/>
                </a:lnTo>
                <a:lnTo>
                  <a:pt x="3485" y="677"/>
                </a:lnTo>
                <a:lnTo>
                  <a:pt x="3450" y="677"/>
                </a:lnTo>
                <a:lnTo>
                  <a:pt x="3433" y="679"/>
                </a:lnTo>
                <a:lnTo>
                  <a:pt x="3415" y="680"/>
                </a:lnTo>
                <a:lnTo>
                  <a:pt x="3399" y="682"/>
                </a:lnTo>
                <a:lnTo>
                  <a:pt x="3382" y="684"/>
                </a:lnTo>
                <a:lnTo>
                  <a:pt x="3365" y="687"/>
                </a:lnTo>
                <a:lnTo>
                  <a:pt x="3348" y="690"/>
                </a:lnTo>
                <a:lnTo>
                  <a:pt x="3332" y="694"/>
                </a:lnTo>
                <a:lnTo>
                  <a:pt x="3316" y="698"/>
                </a:lnTo>
                <a:lnTo>
                  <a:pt x="3300" y="702"/>
                </a:lnTo>
                <a:lnTo>
                  <a:pt x="3284" y="707"/>
                </a:lnTo>
                <a:lnTo>
                  <a:pt x="3252" y="717"/>
                </a:lnTo>
                <a:lnTo>
                  <a:pt x="3222" y="729"/>
                </a:lnTo>
                <a:lnTo>
                  <a:pt x="3191" y="743"/>
                </a:lnTo>
                <a:lnTo>
                  <a:pt x="3162" y="758"/>
                </a:lnTo>
                <a:lnTo>
                  <a:pt x="3147" y="765"/>
                </a:lnTo>
                <a:lnTo>
                  <a:pt x="3133" y="774"/>
                </a:lnTo>
                <a:lnTo>
                  <a:pt x="3119" y="782"/>
                </a:lnTo>
                <a:lnTo>
                  <a:pt x="3106" y="791"/>
                </a:lnTo>
                <a:lnTo>
                  <a:pt x="3093" y="800"/>
                </a:lnTo>
                <a:lnTo>
                  <a:pt x="3079" y="810"/>
                </a:lnTo>
                <a:lnTo>
                  <a:pt x="3067" y="820"/>
                </a:lnTo>
                <a:lnTo>
                  <a:pt x="3054" y="830"/>
                </a:lnTo>
                <a:lnTo>
                  <a:pt x="3041" y="840"/>
                </a:lnTo>
                <a:lnTo>
                  <a:pt x="3029" y="851"/>
                </a:lnTo>
                <a:lnTo>
                  <a:pt x="3018" y="862"/>
                </a:lnTo>
                <a:lnTo>
                  <a:pt x="3006" y="873"/>
                </a:lnTo>
                <a:lnTo>
                  <a:pt x="2995" y="885"/>
                </a:lnTo>
                <a:lnTo>
                  <a:pt x="2984" y="896"/>
                </a:lnTo>
                <a:lnTo>
                  <a:pt x="2962" y="921"/>
                </a:lnTo>
                <a:lnTo>
                  <a:pt x="2952" y="933"/>
                </a:lnTo>
                <a:lnTo>
                  <a:pt x="2942" y="946"/>
                </a:lnTo>
                <a:lnTo>
                  <a:pt x="2933" y="959"/>
                </a:lnTo>
                <a:lnTo>
                  <a:pt x="2923" y="972"/>
                </a:lnTo>
                <a:lnTo>
                  <a:pt x="2914" y="986"/>
                </a:lnTo>
                <a:lnTo>
                  <a:pt x="2906" y="1000"/>
                </a:lnTo>
                <a:lnTo>
                  <a:pt x="2898" y="1013"/>
                </a:lnTo>
                <a:lnTo>
                  <a:pt x="2890" y="1028"/>
                </a:lnTo>
                <a:lnTo>
                  <a:pt x="2882" y="1042"/>
                </a:lnTo>
                <a:lnTo>
                  <a:pt x="2875" y="1057"/>
                </a:lnTo>
                <a:lnTo>
                  <a:pt x="2868" y="1071"/>
                </a:lnTo>
                <a:lnTo>
                  <a:pt x="2861" y="1086"/>
                </a:lnTo>
                <a:lnTo>
                  <a:pt x="2855" y="1101"/>
                </a:lnTo>
                <a:lnTo>
                  <a:pt x="2849" y="1117"/>
                </a:lnTo>
                <a:lnTo>
                  <a:pt x="2844" y="1132"/>
                </a:lnTo>
                <a:lnTo>
                  <a:pt x="2838" y="1148"/>
                </a:lnTo>
                <a:lnTo>
                  <a:pt x="2834" y="1164"/>
                </a:lnTo>
                <a:lnTo>
                  <a:pt x="2829" y="1180"/>
                </a:lnTo>
                <a:lnTo>
                  <a:pt x="2825" y="1196"/>
                </a:lnTo>
                <a:lnTo>
                  <a:pt x="2821" y="1212"/>
                </a:lnTo>
                <a:lnTo>
                  <a:pt x="2815" y="1245"/>
                </a:lnTo>
                <a:lnTo>
                  <a:pt x="2812" y="1262"/>
                </a:lnTo>
                <a:lnTo>
                  <a:pt x="2811" y="1279"/>
                </a:lnTo>
                <a:lnTo>
                  <a:pt x="2809" y="1296"/>
                </a:lnTo>
                <a:lnTo>
                  <a:pt x="2808" y="1313"/>
                </a:lnTo>
                <a:lnTo>
                  <a:pt x="2807" y="1330"/>
                </a:lnTo>
                <a:lnTo>
                  <a:pt x="2807" y="1347"/>
                </a:lnTo>
                <a:lnTo>
                  <a:pt x="2807" y="1365"/>
                </a:lnTo>
                <a:lnTo>
                  <a:pt x="2808" y="1382"/>
                </a:lnTo>
                <a:lnTo>
                  <a:pt x="2809" y="1399"/>
                </a:lnTo>
                <a:lnTo>
                  <a:pt x="2811" y="1416"/>
                </a:lnTo>
                <a:lnTo>
                  <a:pt x="2812" y="1433"/>
                </a:lnTo>
                <a:lnTo>
                  <a:pt x="2815" y="1450"/>
                </a:lnTo>
                <a:lnTo>
                  <a:pt x="2821" y="1483"/>
                </a:lnTo>
                <a:lnTo>
                  <a:pt x="2825" y="1499"/>
                </a:lnTo>
                <a:lnTo>
                  <a:pt x="2829" y="1515"/>
                </a:lnTo>
                <a:lnTo>
                  <a:pt x="2834" y="1531"/>
                </a:lnTo>
                <a:lnTo>
                  <a:pt x="2838" y="1547"/>
                </a:lnTo>
                <a:lnTo>
                  <a:pt x="2844" y="1563"/>
                </a:lnTo>
                <a:lnTo>
                  <a:pt x="2849" y="1578"/>
                </a:lnTo>
                <a:lnTo>
                  <a:pt x="2855" y="1593"/>
                </a:lnTo>
                <a:lnTo>
                  <a:pt x="2861" y="1609"/>
                </a:lnTo>
                <a:lnTo>
                  <a:pt x="2868" y="1623"/>
                </a:lnTo>
                <a:lnTo>
                  <a:pt x="2875" y="1638"/>
                </a:lnTo>
                <a:lnTo>
                  <a:pt x="2882" y="1653"/>
                </a:lnTo>
                <a:lnTo>
                  <a:pt x="2890" y="1667"/>
                </a:lnTo>
                <a:lnTo>
                  <a:pt x="2898" y="1681"/>
                </a:lnTo>
                <a:lnTo>
                  <a:pt x="2906" y="1695"/>
                </a:lnTo>
                <a:lnTo>
                  <a:pt x="2923" y="1722"/>
                </a:lnTo>
                <a:lnTo>
                  <a:pt x="2933" y="1736"/>
                </a:lnTo>
                <a:lnTo>
                  <a:pt x="2942" y="1749"/>
                </a:lnTo>
                <a:lnTo>
                  <a:pt x="2962" y="1774"/>
                </a:lnTo>
                <a:lnTo>
                  <a:pt x="2973" y="1786"/>
                </a:lnTo>
                <a:lnTo>
                  <a:pt x="2984" y="1798"/>
                </a:lnTo>
                <a:lnTo>
                  <a:pt x="2995" y="1810"/>
                </a:lnTo>
                <a:lnTo>
                  <a:pt x="3006" y="1822"/>
                </a:lnTo>
                <a:lnTo>
                  <a:pt x="3029" y="1844"/>
                </a:lnTo>
                <a:lnTo>
                  <a:pt x="3041" y="1855"/>
                </a:lnTo>
                <a:lnTo>
                  <a:pt x="3054" y="1865"/>
                </a:lnTo>
                <a:lnTo>
                  <a:pt x="3067" y="1876"/>
                </a:lnTo>
                <a:lnTo>
                  <a:pt x="3079" y="1886"/>
                </a:lnTo>
                <a:lnTo>
                  <a:pt x="3093" y="1896"/>
                </a:lnTo>
                <a:lnTo>
                  <a:pt x="3106" y="1905"/>
                </a:lnTo>
                <a:lnTo>
                  <a:pt x="3133" y="1922"/>
                </a:lnTo>
                <a:lnTo>
                  <a:pt x="3162" y="1938"/>
                </a:lnTo>
                <a:lnTo>
                  <a:pt x="3176" y="1946"/>
                </a:lnTo>
                <a:lnTo>
                  <a:pt x="3191" y="1953"/>
                </a:lnTo>
                <a:lnTo>
                  <a:pt x="3207" y="1960"/>
                </a:lnTo>
                <a:lnTo>
                  <a:pt x="3222" y="1967"/>
                </a:lnTo>
                <a:lnTo>
                  <a:pt x="3237" y="1973"/>
                </a:lnTo>
                <a:lnTo>
                  <a:pt x="3252" y="1979"/>
                </a:lnTo>
                <a:lnTo>
                  <a:pt x="3268" y="1984"/>
                </a:lnTo>
                <a:lnTo>
                  <a:pt x="3284" y="1989"/>
                </a:lnTo>
                <a:lnTo>
                  <a:pt x="3300" y="1994"/>
                </a:lnTo>
                <a:lnTo>
                  <a:pt x="3316" y="1998"/>
                </a:lnTo>
                <a:lnTo>
                  <a:pt x="3332" y="2002"/>
                </a:lnTo>
                <a:lnTo>
                  <a:pt x="3348" y="2006"/>
                </a:lnTo>
                <a:lnTo>
                  <a:pt x="3365" y="2009"/>
                </a:lnTo>
                <a:lnTo>
                  <a:pt x="3382" y="2012"/>
                </a:lnTo>
                <a:lnTo>
                  <a:pt x="3399" y="2014"/>
                </a:lnTo>
                <a:lnTo>
                  <a:pt x="3415" y="2016"/>
                </a:lnTo>
                <a:lnTo>
                  <a:pt x="3433" y="2017"/>
                </a:lnTo>
                <a:lnTo>
                  <a:pt x="3450" y="2018"/>
                </a:lnTo>
                <a:lnTo>
                  <a:pt x="3485" y="2019"/>
                </a:lnTo>
                <a:lnTo>
                  <a:pt x="3519" y="2018"/>
                </a:lnTo>
                <a:lnTo>
                  <a:pt x="3537" y="2017"/>
                </a:lnTo>
                <a:lnTo>
                  <a:pt x="3554" y="2016"/>
                </a:lnTo>
                <a:lnTo>
                  <a:pt x="3571" y="2014"/>
                </a:lnTo>
                <a:lnTo>
                  <a:pt x="3588" y="2012"/>
                </a:lnTo>
                <a:lnTo>
                  <a:pt x="3605" y="2009"/>
                </a:lnTo>
                <a:lnTo>
                  <a:pt x="3622" y="2006"/>
                </a:lnTo>
                <a:lnTo>
                  <a:pt x="3638" y="2002"/>
                </a:lnTo>
                <a:lnTo>
                  <a:pt x="3654" y="1998"/>
                </a:lnTo>
                <a:lnTo>
                  <a:pt x="3670" y="1994"/>
                </a:lnTo>
                <a:lnTo>
                  <a:pt x="3686" y="1989"/>
                </a:lnTo>
                <a:lnTo>
                  <a:pt x="3718" y="1979"/>
                </a:lnTo>
                <a:lnTo>
                  <a:pt x="3748" y="1967"/>
                </a:lnTo>
                <a:lnTo>
                  <a:pt x="3778" y="1953"/>
                </a:lnTo>
                <a:lnTo>
                  <a:pt x="3808" y="1938"/>
                </a:lnTo>
                <a:lnTo>
                  <a:pt x="3822" y="1930"/>
                </a:lnTo>
                <a:lnTo>
                  <a:pt x="3836" y="1922"/>
                </a:lnTo>
                <a:lnTo>
                  <a:pt x="3850" y="1914"/>
                </a:lnTo>
                <a:lnTo>
                  <a:pt x="3863" y="1905"/>
                </a:lnTo>
                <a:lnTo>
                  <a:pt x="3877" y="1896"/>
                </a:lnTo>
                <a:lnTo>
                  <a:pt x="3890" y="1886"/>
                </a:lnTo>
                <a:lnTo>
                  <a:pt x="3903" y="1876"/>
                </a:lnTo>
                <a:lnTo>
                  <a:pt x="3915" y="1865"/>
                </a:lnTo>
                <a:lnTo>
                  <a:pt x="3928" y="1855"/>
                </a:lnTo>
                <a:lnTo>
                  <a:pt x="3940" y="1844"/>
                </a:lnTo>
                <a:lnTo>
                  <a:pt x="3964" y="1822"/>
                </a:lnTo>
                <a:lnTo>
                  <a:pt x="3976" y="1810"/>
                </a:lnTo>
                <a:lnTo>
                  <a:pt x="3987" y="1798"/>
                </a:lnTo>
                <a:lnTo>
                  <a:pt x="4008" y="1774"/>
                </a:lnTo>
                <a:lnTo>
                  <a:pt x="4018" y="1762"/>
                </a:lnTo>
                <a:lnTo>
                  <a:pt x="4028" y="1749"/>
                </a:lnTo>
                <a:lnTo>
                  <a:pt x="4037" y="1736"/>
                </a:lnTo>
                <a:lnTo>
                  <a:pt x="4047" y="1722"/>
                </a:lnTo>
                <a:lnTo>
                  <a:pt x="4056" y="1709"/>
                </a:lnTo>
                <a:lnTo>
                  <a:pt x="4064" y="1695"/>
                </a:lnTo>
                <a:lnTo>
                  <a:pt x="4073" y="1681"/>
                </a:lnTo>
                <a:lnTo>
                  <a:pt x="4081" y="1667"/>
                </a:lnTo>
                <a:lnTo>
                  <a:pt x="4088" y="1653"/>
                </a:lnTo>
                <a:lnTo>
                  <a:pt x="4095" y="1638"/>
                </a:lnTo>
                <a:lnTo>
                  <a:pt x="4102" y="1623"/>
                </a:lnTo>
                <a:lnTo>
                  <a:pt x="4109" y="1609"/>
                </a:lnTo>
                <a:lnTo>
                  <a:pt x="4115" y="1593"/>
                </a:lnTo>
                <a:lnTo>
                  <a:pt x="4121" y="1578"/>
                </a:lnTo>
                <a:lnTo>
                  <a:pt x="4127" y="1563"/>
                </a:lnTo>
                <a:lnTo>
                  <a:pt x="4132" y="1547"/>
                </a:lnTo>
                <a:lnTo>
                  <a:pt x="4136" y="1531"/>
                </a:lnTo>
                <a:lnTo>
                  <a:pt x="4141" y="1515"/>
                </a:lnTo>
                <a:lnTo>
                  <a:pt x="4145" y="1499"/>
                </a:lnTo>
                <a:lnTo>
                  <a:pt x="4148" y="1483"/>
                </a:lnTo>
                <a:lnTo>
                  <a:pt x="4154" y="1450"/>
                </a:lnTo>
                <a:lnTo>
                  <a:pt x="4157" y="1433"/>
                </a:lnTo>
                <a:lnTo>
                  <a:pt x="4159" y="1416"/>
                </a:lnTo>
                <a:lnTo>
                  <a:pt x="4160" y="1399"/>
                </a:lnTo>
                <a:lnTo>
                  <a:pt x="4161" y="1382"/>
                </a:lnTo>
                <a:lnTo>
                  <a:pt x="4162" y="1365"/>
                </a:lnTo>
                <a:lnTo>
                  <a:pt x="4162" y="1347"/>
                </a:lnTo>
                <a:close/>
                <a:moveTo>
                  <a:pt x="2294" y="1971"/>
                </a:moveTo>
                <a:lnTo>
                  <a:pt x="2036" y="2420"/>
                </a:lnTo>
                <a:lnTo>
                  <a:pt x="1517" y="2420"/>
                </a:lnTo>
                <a:lnTo>
                  <a:pt x="998" y="2420"/>
                </a:lnTo>
                <a:lnTo>
                  <a:pt x="998" y="1883"/>
                </a:lnTo>
                <a:lnTo>
                  <a:pt x="998" y="1345"/>
                </a:lnTo>
                <a:lnTo>
                  <a:pt x="998" y="808"/>
                </a:lnTo>
                <a:lnTo>
                  <a:pt x="998" y="271"/>
                </a:lnTo>
                <a:lnTo>
                  <a:pt x="1489" y="271"/>
                </a:lnTo>
                <a:lnTo>
                  <a:pt x="1489" y="696"/>
                </a:lnTo>
                <a:lnTo>
                  <a:pt x="1489" y="1121"/>
                </a:lnTo>
                <a:lnTo>
                  <a:pt x="1489" y="1545"/>
                </a:lnTo>
                <a:lnTo>
                  <a:pt x="1489" y="1971"/>
                </a:lnTo>
                <a:lnTo>
                  <a:pt x="1891" y="1971"/>
                </a:lnTo>
                <a:lnTo>
                  <a:pt x="2294" y="1971"/>
                </a:lnTo>
                <a:close/>
                <a:moveTo>
                  <a:pt x="6880" y="2037"/>
                </a:moveTo>
                <a:lnTo>
                  <a:pt x="7536" y="2039"/>
                </a:lnTo>
                <a:lnTo>
                  <a:pt x="7500" y="2104"/>
                </a:lnTo>
                <a:lnTo>
                  <a:pt x="7256" y="2487"/>
                </a:lnTo>
                <a:lnTo>
                  <a:pt x="6614" y="2485"/>
                </a:lnTo>
                <a:lnTo>
                  <a:pt x="5971" y="2483"/>
                </a:lnTo>
                <a:lnTo>
                  <a:pt x="5939" y="2482"/>
                </a:lnTo>
                <a:lnTo>
                  <a:pt x="5907" y="2481"/>
                </a:lnTo>
                <a:lnTo>
                  <a:pt x="5875" y="2478"/>
                </a:lnTo>
                <a:lnTo>
                  <a:pt x="5843" y="2475"/>
                </a:lnTo>
                <a:lnTo>
                  <a:pt x="5811" y="2471"/>
                </a:lnTo>
                <a:lnTo>
                  <a:pt x="5780" y="2465"/>
                </a:lnTo>
                <a:lnTo>
                  <a:pt x="5749" y="2460"/>
                </a:lnTo>
                <a:lnTo>
                  <a:pt x="5719" y="2453"/>
                </a:lnTo>
                <a:lnTo>
                  <a:pt x="5688" y="2445"/>
                </a:lnTo>
                <a:lnTo>
                  <a:pt x="5659" y="2437"/>
                </a:lnTo>
                <a:lnTo>
                  <a:pt x="5629" y="2428"/>
                </a:lnTo>
                <a:lnTo>
                  <a:pt x="5600" y="2418"/>
                </a:lnTo>
                <a:lnTo>
                  <a:pt x="5571" y="2408"/>
                </a:lnTo>
                <a:lnTo>
                  <a:pt x="5543" y="2397"/>
                </a:lnTo>
                <a:lnTo>
                  <a:pt x="5515" y="2385"/>
                </a:lnTo>
                <a:lnTo>
                  <a:pt x="5487" y="2372"/>
                </a:lnTo>
                <a:lnTo>
                  <a:pt x="5734" y="1982"/>
                </a:lnTo>
                <a:lnTo>
                  <a:pt x="5762" y="1992"/>
                </a:lnTo>
                <a:lnTo>
                  <a:pt x="5776" y="1997"/>
                </a:lnTo>
                <a:lnTo>
                  <a:pt x="5790" y="2001"/>
                </a:lnTo>
                <a:lnTo>
                  <a:pt x="5805" y="2005"/>
                </a:lnTo>
                <a:lnTo>
                  <a:pt x="5819" y="2008"/>
                </a:lnTo>
                <a:lnTo>
                  <a:pt x="5834" y="2012"/>
                </a:lnTo>
                <a:lnTo>
                  <a:pt x="5850" y="2015"/>
                </a:lnTo>
                <a:lnTo>
                  <a:pt x="5865" y="2017"/>
                </a:lnTo>
                <a:lnTo>
                  <a:pt x="5880" y="2020"/>
                </a:lnTo>
                <a:lnTo>
                  <a:pt x="5895" y="2022"/>
                </a:lnTo>
                <a:lnTo>
                  <a:pt x="5911" y="2023"/>
                </a:lnTo>
                <a:lnTo>
                  <a:pt x="5941" y="2026"/>
                </a:lnTo>
                <a:lnTo>
                  <a:pt x="5973" y="2026"/>
                </a:lnTo>
                <a:lnTo>
                  <a:pt x="6007" y="2026"/>
                </a:lnTo>
                <a:lnTo>
                  <a:pt x="6025" y="2025"/>
                </a:lnTo>
                <a:lnTo>
                  <a:pt x="6042" y="2023"/>
                </a:lnTo>
                <a:lnTo>
                  <a:pt x="6059" y="2021"/>
                </a:lnTo>
                <a:lnTo>
                  <a:pt x="6076" y="2019"/>
                </a:lnTo>
                <a:lnTo>
                  <a:pt x="6092" y="2016"/>
                </a:lnTo>
                <a:lnTo>
                  <a:pt x="6109" y="2013"/>
                </a:lnTo>
                <a:lnTo>
                  <a:pt x="6125" y="2010"/>
                </a:lnTo>
                <a:lnTo>
                  <a:pt x="6142" y="2006"/>
                </a:lnTo>
                <a:lnTo>
                  <a:pt x="6158" y="2001"/>
                </a:lnTo>
                <a:lnTo>
                  <a:pt x="6174" y="1997"/>
                </a:lnTo>
                <a:lnTo>
                  <a:pt x="6205" y="1986"/>
                </a:lnTo>
                <a:lnTo>
                  <a:pt x="6237" y="1974"/>
                </a:lnTo>
                <a:lnTo>
                  <a:pt x="6267" y="1961"/>
                </a:lnTo>
                <a:lnTo>
                  <a:pt x="6281" y="1954"/>
                </a:lnTo>
                <a:lnTo>
                  <a:pt x="6296" y="1946"/>
                </a:lnTo>
                <a:lnTo>
                  <a:pt x="6324" y="1930"/>
                </a:lnTo>
                <a:lnTo>
                  <a:pt x="6338" y="1922"/>
                </a:lnTo>
                <a:lnTo>
                  <a:pt x="6352" y="1913"/>
                </a:lnTo>
                <a:lnTo>
                  <a:pt x="6378" y="1894"/>
                </a:lnTo>
                <a:lnTo>
                  <a:pt x="6391" y="1885"/>
                </a:lnTo>
                <a:lnTo>
                  <a:pt x="6404" y="1875"/>
                </a:lnTo>
                <a:lnTo>
                  <a:pt x="6416" y="1863"/>
                </a:lnTo>
                <a:lnTo>
                  <a:pt x="6428" y="1853"/>
                </a:lnTo>
                <a:lnTo>
                  <a:pt x="6440" y="1842"/>
                </a:lnTo>
                <a:lnTo>
                  <a:pt x="6452" y="1830"/>
                </a:lnTo>
                <a:lnTo>
                  <a:pt x="6463" y="1819"/>
                </a:lnTo>
                <a:lnTo>
                  <a:pt x="6474" y="1807"/>
                </a:lnTo>
                <a:lnTo>
                  <a:pt x="6485" y="1795"/>
                </a:lnTo>
                <a:lnTo>
                  <a:pt x="6496" y="1783"/>
                </a:lnTo>
                <a:lnTo>
                  <a:pt x="6506" y="1770"/>
                </a:lnTo>
                <a:lnTo>
                  <a:pt x="6516" y="1758"/>
                </a:lnTo>
                <a:lnTo>
                  <a:pt x="6525" y="1745"/>
                </a:lnTo>
                <a:lnTo>
                  <a:pt x="6535" y="1731"/>
                </a:lnTo>
                <a:lnTo>
                  <a:pt x="6552" y="1704"/>
                </a:lnTo>
                <a:lnTo>
                  <a:pt x="6561" y="1690"/>
                </a:lnTo>
                <a:lnTo>
                  <a:pt x="6569" y="1676"/>
                </a:lnTo>
                <a:lnTo>
                  <a:pt x="6576" y="1662"/>
                </a:lnTo>
                <a:lnTo>
                  <a:pt x="6584" y="1647"/>
                </a:lnTo>
                <a:lnTo>
                  <a:pt x="6592" y="1633"/>
                </a:lnTo>
                <a:lnTo>
                  <a:pt x="6598" y="1618"/>
                </a:lnTo>
                <a:lnTo>
                  <a:pt x="6611" y="1587"/>
                </a:lnTo>
                <a:lnTo>
                  <a:pt x="6616" y="1572"/>
                </a:lnTo>
                <a:lnTo>
                  <a:pt x="6621" y="1556"/>
                </a:lnTo>
                <a:lnTo>
                  <a:pt x="6626" y="1540"/>
                </a:lnTo>
                <a:lnTo>
                  <a:pt x="6630" y="1524"/>
                </a:lnTo>
                <a:lnTo>
                  <a:pt x="6638" y="1492"/>
                </a:lnTo>
                <a:lnTo>
                  <a:pt x="6644" y="1459"/>
                </a:lnTo>
                <a:lnTo>
                  <a:pt x="6647" y="1442"/>
                </a:lnTo>
                <a:lnTo>
                  <a:pt x="6649" y="1425"/>
                </a:lnTo>
                <a:lnTo>
                  <a:pt x="6650" y="1408"/>
                </a:lnTo>
                <a:lnTo>
                  <a:pt x="6651" y="1391"/>
                </a:lnTo>
                <a:lnTo>
                  <a:pt x="6652" y="1374"/>
                </a:lnTo>
                <a:lnTo>
                  <a:pt x="6652" y="1357"/>
                </a:lnTo>
                <a:lnTo>
                  <a:pt x="6652" y="1339"/>
                </a:lnTo>
                <a:lnTo>
                  <a:pt x="6652" y="1330"/>
                </a:lnTo>
                <a:lnTo>
                  <a:pt x="6651" y="1321"/>
                </a:lnTo>
                <a:lnTo>
                  <a:pt x="6650" y="1303"/>
                </a:lnTo>
                <a:lnTo>
                  <a:pt x="6649" y="1286"/>
                </a:lnTo>
                <a:lnTo>
                  <a:pt x="6647" y="1268"/>
                </a:lnTo>
                <a:lnTo>
                  <a:pt x="6644" y="1251"/>
                </a:lnTo>
                <a:lnTo>
                  <a:pt x="6641" y="1234"/>
                </a:lnTo>
                <a:lnTo>
                  <a:pt x="6638" y="1217"/>
                </a:lnTo>
                <a:lnTo>
                  <a:pt x="6634" y="1200"/>
                </a:lnTo>
                <a:lnTo>
                  <a:pt x="6630" y="1183"/>
                </a:lnTo>
                <a:lnTo>
                  <a:pt x="6625" y="1167"/>
                </a:lnTo>
                <a:lnTo>
                  <a:pt x="6620" y="1150"/>
                </a:lnTo>
                <a:lnTo>
                  <a:pt x="6609" y="1118"/>
                </a:lnTo>
                <a:lnTo>
                  <a:pt x="6603" y="1102"/>
                </a:lnTo>
                <a:lnTo>
                  <a:pt x="6599" y="1094"/>
                </a:lnTo>
                <a:lnTo>
                  <a:pt x="6596" y="1087"/>
                </a:lnTo>
                <a:lnTo>
                  <a:pt x="6588" y="1071"/>
                </a:lnTo>
                <a:lnTo>
                  <a:pt x="6581" y="1056"/>
                </a:lnTo>
                <a:lnTo>
                  <a:pt x="6573" y="1041"/>
                </a:lnTo>
                <a:lnTo>
                  <a:pt x="6565" y="1026"/>
                </a:lnTo>
                <a:lnTo>
                  <a:pt x="6556" y="1012"/>
                </a:lnTo>
                <a:lnTo>
                  <a:pt x="6547" y="998"/>
                </a:lnTo>
                <a:lnTo>
                  <a:pt x="6538" y="984"/>
                </a:lnTo>
                <a:lnTo>
                  <a:pt x="6528" y="970"/>
                </a:lnTo>
                <a:lnTo>
                  <a:pt x="6508" y="943"/>
                </a:lnTo>
                <a:lnTo>
                  <a:pt x="6498" y="930"/>
                </a:lnTo>
                <a:lnTo>
                  <a:pt x="6487" y="917"/>
                </a:lnTo>
                <a:lnTo>
                  <a:pt x="6476" y="905"/>
                </a:lnTo>
                <a:lnTo>
                  <a:pt x="6464" y="892"/>
                </a:lnTo>
                <a:lnTo>
                  <a:pt x="6453" y="881"/>
                </a:lnTo>
                <a:lnTo>
                  <a:pt x="6441" y="869"/>
                </a:lnTo>
                <a:lnTo>
                  <a:pt x="6689" y="478"/>
                </a:lnTo>
                <a:lnTo>
                  <a:pt x="6713" y="498"/>
                </a:lnTo>
                <a:lnTo>
                  <a:pt x="6736" y="518"/>
                </a:lnTo>
                <a:lnTo>
                  <a:pt x="6759" y="539"/>
                </a:lnTo>
                <a:lnTo>
                  <a:pt x="6781" y="560"/>
                </a:lnTo>
                <a:lnTo>
                  <a:pt x="6803" y="583"/>
                </a:lnTo>
                <a:lnTo>
                  <a:pt x="6824" y="605"/>
                </a:lnTo>
                <a:lnTo>
                  <a:pt x="6844" y="630"/>
                </a:lnTo>
                <a:lnTo>
                  <a:pt x="6854" y="642"/>
                </a:lnTo>
                <a:lnTo>
                  <a:pt x="6864" y="654"/>
                </a:lnTo>
                <a:lnTo>
                  <a:pt x="6883" y="678"/>
                </a:lnTo>
                <a:lnTo>
                  <a:pt x="6901" y="703"/>
                </a:lnTo>
                <a:lnTo>
                  <a:pt x="6919" y="728"/>
                </a:lnTo>
                <a:lnTo>
                  <a:pt x="6936" y="754"/>
                </a:lnTo>
                <a:lnTo>
                  <a:pt x="6953" y="781"/>
                </a:lnTo>
                <a:lnTo>
                  <a:pt x="6969" y="808"/>
                </a:lnTo>
                <a:lnTo>
                  <a:pt x="6984" y="835"/>
                </a:lnTo>
                <a:lnTo>
                  <a:pt x="6998" y="863"/>
                </a:lnTo>
                <a:lnTo>
                  <a:pt x="7012" y="891"/>
                </a:lnTo>
                <a:lnTo>
                  <a:pt x="7024" y="920"/>
                </a:lnTo>
                <a:lnTo>
                  <a:pt x="7036" y="949"/>
                </a:lnTo>
                <a:lnTo>
                  <a:pt x="7047" y="978"/>
                </a:lnTo>
                <a:lnTo>
                  <a:pt x="7057" y="1008"/>
                </a:lnTo>
                <a:lnTo>
                  <a:pt x="7067" y="1038"/>
                </a:lnTo>
                <a:lnTo>
                  <a:pt x="7075" y="1069"/>
                </a:lnTo>
                <a:lnTo>
                  <a:pt x="7083" y="1100"/>
                </a:lnTo>
                <a:lnTo>
                  <a:pt x="7086" y="1116"/>
                </a:lnTo>
                <a:lnTo>
                  <a:pt x="7090" y="1131"/>
                </a:lnTo>
                <a:lnTo>
                  <a:pt x="7096" y="1163"/>
                </a:lnTo>
                <a:lnTo>
                  <a:pt x="7101" y="1195"/>
                </a:lnTo>
                <a:lnTo>
                  <a:pt x="7105" y="1227"/>
                </a:lnTo>
                <a:lnTo>
                  <a:pt x="7108" y="1259"/>
                </a:lnTo>
                <a:lnTo>
                  <a:pt x="7109" y="1276"/>
                </a:lnTo>
                <a:lnTo>
                  <a:pt x="7110" y="1292"/>
                </a:lnTo>
                <a:lnTo>
                  <a:pt x="7112" y="1325"/>
                </a:lnTo>
                <a:lnTo>
                  <a:pt x="7112" y="1358"/>
                </a:lnTo>
                <a:lnTo>
                  <a:pt x="7112" y="1382"/>
                </a:lnTo>
                <a:lnTo>
                  <a:pt x="7111" y="1406"/>
                </a:lnTo>
                <a:lnTo>
                  <a:pt x="7110" y="1429"/>
                </a:lnTo>
                <a:lnTo>
                  <a:pt x="7108" y="1453"/>
                </a:lnTo>
                <a:lnTo>
                  <a:pt x="7106" y="1476"/>
                </a:lnTo>
                <a:lnTo>
                  <a:pt x="7103" y="1499"/>
                </a:lnTo>
                <a:lnTo>
                  <a:pt x="7100" y="1522"/>
                </a:lnTo>
                <a:lnTo>
                  <a:pt x="7096" y="1545"/>
                </a:lnTo>
                <a:lnTo>
                  <a:pt x="7092" y="1568"/>
                </a:lnTo>
                <a:lnTo>
                  <a:pt x="7087" y="1590"/>
                </a:lnTo>
                <a:lnTo>
                  <a:pt x="7082" y="1613"/>
                </a:lnTo>
                <a:lnTo>
                  <a:pt x="7077" y="1635"/>
                </a:lnTo>
                <a:lnTo>
                  <a:pt x="7071" y="1657"/>
                </a:lnTo>
                <a:lnTo>
                  <a:pt x="7064" y="1679"/>
                </a:lnTo>
                <a:lnTo>
                  <a:pt x="7057" y="1701"/>
                </a:lnTo>
                <a:lnTo>
                  <a:pt x="7050" y="1722"/>
                </a:lnTo>
                <a:lnTo>
                  <a:pt x="7043" y="1743"/>
                </a:lnTo>
                <a:lnTo>
                  <a:pt x="7035" y="1765"/>
                </a:lnTo>
                <a:lnTo>
                  <a:pt x="7026" y="1785"/>
                </a:lnTo>
                <a:lnTo>
                  <a:pt x="7017" y="1806"/>
                </a:lnTo>
                <a:lnTo>
                  <a:pt x="7008" y="1827"/>
                </a:lnTo>
                <a:lnTo>
                  <a:pt x="6998" y="1847"/>
                </a:lnTo>
                <a:lnTo>
                  <a:pt x="6988" y="1868"/>
                </a:lnTo>
                <a:lnTo>
                  <a:pt x="6978" y="1888"/>
                </a:lnTo>
                <a:lnTo>
                  <a:pt x="6966" y="1907"/>
                </a:lnTo>
                <a:lnTo>
                  <a:pt x="6955" y="1927"/>
                </a:lnTo>
                <a:lnTo>
                  <a:pt x="6943" y="1946"/>
                </a:lnTo>
                <a:lnTo>
                  <a:pt x="6931" y="1964"/>
                </a:lnTo>
                <a:lnTo>
                  <a:pt x="6919" y="1983"/>
                </a:lnTo>
                <a:lnTo>
                  <a:pt x="6906" y="2001"/>
                </a:lnTo>
                <a:lnTo>
                  <a:pt x="6893" y="2019"/>
                </a:lnTo>
                <a:lnTo>
                  <a:pt x="6880" y="20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6780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D44ADB2-64EA-7C6D-55DE-068FFFA6BC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4653136"/>
            <a:ext cx="10369550" cy="1152352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Thank you message and contact details</a:t>
            </a:r>
          </a:p>
          <a:p>
            <a:pPr lvl="1"/>
            <a:endParaRPr lang="fi-FI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C64BF40-4FC0-5BDF-B380-A77ED8051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2583206"/>
            <a:ext cx="6624736" cy="169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41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80C115B-44EC-CC01-5645-926432C659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4653136"/>
            <a:ext cx="10369550" cy="1152352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Thank you message and contact details</a:t>
            </a:r>
          </a:p>
          <a:p>
            <a:pPr lvl="1"/>
            <a:endParaRPr lang="fi-FI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0B8944-51FD-5A42-D13A-90FF3B0071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2583206"/>
            <a:ext cx="6624736" cy="169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0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620713"/>
            <a:ext cx="10369551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11376026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28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38E2-F953-C3EF-0C1C-52DDEB6DE135}"/>
              </a:ext>
            </a:extLst>
          </p:cNvPr>
          <p:cNvSpPr/>
          <p:nvPr userDrawn="1"/>
        </p:nvSpPr>
        <p:spPr>
          <a:xfrm rot="10800000">
            <a:off x="609962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667BEAA-59F5-4EFB-6744-64BE4294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8324" y="0"/>
            <a:ext cx="5893676" cy="6857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76475"/>
            <a:ext cx="4643437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4643437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388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749AF8-19B8-ADEF-4CF6-E939BCA48124}"/>
              </a:ext>
            </a:extLst>
          </p:cNvPr>
          <p:cNvSpPr/>
          <p:nvPr userDrawn="1"/>
        </p:nvSpPr>
        <p:spPr>
          <a:xfrm rot="10800000">
            <a:off x="7948479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667BEAA-59F5-4EFB-6744-64BE4294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9560" y="0"/>
            <a:ext cx="4042440" cy="6857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76475"/>
            <a:ext cx="6471745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713"/>
            <a:ext cx="6471745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2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4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749AF8-19B8-ADEF-4CF6-E939BCA48124}"/>
              </a:ext>
            </a:extLst>
          </p:cNvPr>
          <p:cNvSpPr/>
          <p:nvPr userDrawn="1"/>
        </p:nvSpPr>
        <p:spPr>
          <a:xfrm rot="10800000">
            <a:off x="3000888" y="0"/>
            <a:ext cx="200471" cy="6858000"/>
          </a:xfrm>
          <a:prstGeom prst="rect">
            <a:avLst/>
          </a:prstGeom>
          <a:solidFill>
            <a:srgbClr val="D1C3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667BEAA-59F5-4EFB-6744-64BE4294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03331" cy="6857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8AFD-2DF8-E4E2-C70E-49F0E6EB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93" y="2276475"/>
            <a:ext cx="7859850" cy="35290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1C2-DC02-F79F-86D6-A3CA0609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946D55-7E4E-BAC9-F064-BB251B20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194" y="620713"/>
            <a:ext cx="7859850" cy="1223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FEF5D7-D09B-3901-C638-3484CA6D9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2393" y="333376"/>
            <a:ext cx="5255965" cy="2873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/>
            </a:lvl1pPr>
            <a:lvl2pPr marL="0" indent="0">
              <a:spcBef>
                <a:spcPts val="0"/>
              </a:spcBef>
              <a:buFontTx/>
              <a:buNone/>
              <a:defRPr sz="1000"/>
            </a:lvl2pPr>
            <a:lvl3pPr marL="0" indent="0">
              <a:spcBef>
                <a:spcPts val="0"/>
              </a:spcBef>
              <a:buFontTx/>
              <a:buNone/>
              <a:defRPr sz="1000"/>
            </a:lvl3pPr>
            <a:lvl4pPr marL="0" indent="0">
              <a:spcBef>
                <a:spcPts val="0"/>
              </a:spcBef>
              <a:buFontTx/>
              <a:buNone/>
              <a:defRPr sz="1000"/>
            </a:lvl4pPr>
            <a:lvl5pPr marL="0" indent="0">
              <a:spcBef>
                <a:spcPts val="0"/>
              </a:spcBef>
              <a:buFontTx/>
              <a:buNone/>
              <a:defRPr sz="1000"/>
            </a:lvl5pPr>
            <a:lvl6pPr marL="0" indent="0">
              <a:spcBef>
                <a:spcPts val="0"/>
              </a:spcBef>
              <a:buFontTx/>
              <a:buNone/>
              <a:defRPr sz="1000"/>
            </a:lvl6pPr>
            <a:lvl7pPr marL="0" indent="0">
              <a:spcBef>
                <a:spcPts val="0"/>
              </a:spcBef>
              <a:buFontTx/>
              <a:buNone/>
              <a:defRPr sz="1000"/>
            </a:lvl7pPr>
            <a:lvl8pPr marL="0" indent="0">
              <a:spcBef>
                <a:spcPts val="0"/>
              </a:spcBef>
              <a:buFontTx/>
              <a:buNone/>
              <a:defRPr sz="1000"/>
            </a:lvl8pPr>
            <a:lvl9pPr marL="0" indent="0">
              <a:spcBef>
                <a:spcPts val="0"/>
              </a:spcBef>
              <a:buFontTx/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0843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97D4D-42F4-02C5-A072-E2C4E9DD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620714"/>
            <a:ext cx="10369551" cy="949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CEC0B-2DCA-0ABE-0279-07C410718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759227"/>
            <a:ext cx="10369550" cy="40462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8B19-3600-64C6-A24A-3ECD245D2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775" y="6309320"/>
            <a:ext cx="503238" cy="144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cap="all" baseline="0">
                <a:solidFill>
                  <a:schemeClr val="tx1"/>
                </a:solidFill>
              </a:defRPr>
            </a:lvl1pPr>
          </a:lstStyle>
          <a:p>
            <a:fld id="{2A92CEA8-E2C7-4CF9-B2E8-DB179BB93C8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969B9E4-B52C-B7FB-CB23-119F7A466BB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6309320"/>
            <a:ext cx="654586" cy="216024"/>
          </a:xfrm>
          <a:custGeom>
            <a:avLst/>
            <a:gdLst>
              <a:gd name="T0" fmla="*/ 5925 w 7536"/>
              <a:gd name="T1" fmla="*/ 683 h 2487"/>
              <a:gd name="T2" fmla="*/ 5598 w 7536"/>
              <a:gd name="T3" fmla="*/ 794 h 2487"/>
              <a:gd name="T4" fmla="*/ 5388 w 7536"/>
              <a:gd name="T5" fmla="*/ 1016 h 2487"/>
              <a:gd name="T6" fmla="*/ 5298 w 7536"/>
              <a:gd name="T7" fmla="*/ 1332 h 2487"/>
              <a:gd name="T8" fmla="*/ 5343 w 7536"/>
              <a:gd name="T9" fmla="*/ 1593 h 2487"/>
              <a:gd name="T10" fmla="*/ 5518 w 7536"/>
              <a:gd name="T11" fmla="*/ 1846 h 2487"/>
              <a:gd name="T12" fmla="*/ 4969 w 7536"/>
              <a:gd name="T13" fmla="*/ 1878 h 2487"/>
              <a:gd name="T14" fmla="*/ 4842 w 7536"/>
              <a:gd name="T15" fmla="*/ 1448 h 2487"/>
              <a:gd name="T16" fmla="*/ 4908 w 7536"/>
              <a:gd name="T17" fmla="*/ 961 h 2487"/>
              <a:gd name="T18" fmla="*/ 5154 w 7536"/>
              <a:gd name="T19" fmla="*/ 571 h 2487"/>
              <a:gd name="T20" fmla="*/ 5536 w 7536"/>
              <a:gd name="T21" fmla="*/ 312 h 2487"/>
              <a:gd name="T22" fmla="*/ 6012 w 7536"/>
              <a:gd name="T23" fmla="*/ 225 h 2487"/>
              <a:gd name="T24" fmla="*/ 6474 w 7536"/>
              <a:gd name="T25" fmla="*/ 340 h 2487"/>
              <a:gd name="T26" fmla="*/ 533 w 7536"/>
              <a:gd name="T27" fmla="*/ 338 h 2487"/>
              <a:gd name="T28" fmla="*/ 400 w 7536"/>
              <a:gd name="T29" fmla="*/ 508 h 2487"/>
              <a:gd name="T30" fmla="*/ 177 w 7536"/>
              <a:gd name="T31" fmla="*/ 524 h 2487"/>
              <a:gd name="T32" fmla="*/ 21 w 7536"/>
              <a:gd name="T33" fmla="*/ 375 h 2487"/>
              <a:gd name="T34" fmla="*/ 27 w 7536"/>
              <a:gd name="T35" fmla="*/ 153 h 2487"/>
              <a:gd name="T36" fmla="*/ 191 w 7536"/>
              <a:gd name="T37" fmla="*/ 12 h 2487"/>
              <a:gd name="T38" fmla="*/ 411 w 7536"/>
              <a:gd name="T39" fmla="*/ 39 h 2487"/>
              <a:gd name="T40" fmla="*/ 536 w 7536"/>
              <a:gd name="T41" fmla="*/ 216 h 2487"/>
              <a:gd name="T42" fmla="*/ 4571 w 7536"/>
              <a:gd name="T43" fmla="*/ 1682 h 2487"/>
              <a:gd name="T44" fmla="*/ 4345 w 7536"/>
              <a:gd name="T45" fmla="*/ 2086 h 2487"/>
              <a:gd name="T46" fmla="*/ 3978 w 7536"/>
              <a:gd name="T47" fmla="*/ 2364 h 2487"/>
              <a:gd name="T48" fmla="*/ 3514 w 7536"/>
              <a:gd name="T49" fmla="*/ 2475 h 2487"/>
              <a:gd name="T50" fmla="*/ 3042 w 7536"/>
              <a:gd name="T51" fmla="*/ 2386 h 2487"/>
              <a:gd name="T52" fmla="*/ 2661 w 7536"/>
              <a:gd name="T53" fmla="*/ 2126 h 2487"/>
              <a:gd name="T54" fmla="*/ 2416 w 7536"/>
              <a:gd name="T55" fmla="*/ 1735 h 2487"/>
              <a:gd name="T56" fmla="*/ 2351 w 7536"/>
              <a:gd name="T57" fmla="*/ 1261 h 2487"/>
              <a:gd name="T58" fmla="*/ 2485 w 7536"/>
              <a:gd name="T59" fmla="*/ 810 h 2487"/>
              <a:gd name="T60" fmla="*/ 2782 w 7536"/>
              <a:gd name="T61" fmla="*/ 460 h 2487"/>
              <a:gd name="T62" fmla="*/ 3200 w 7536"/>
              <a:gd name="T63" fmla="*/ 255 h 2487"/>
              <a:gd name="T64" fmla="*/ 3686 w 7536"/>
              <a:gd name="T65" fmla="*/ 237 h 2487"/>
              <a:gd name="T66" fmla="*/ 4121 w 7536"/>
              <a:gd name="T67" fmla="*/ 412 h 2487"/>
              <a:gd name="T68" fmla="*/ 4443 w 7536"/>
              <a:gd name="T69" fmla="*/ 740 h 2487"/>
              <a:gd name="T70" fmla="*/ 4609 w 7536"/>
              <a:gd name="T71" fmla="*/ 1176 h 2487"/>
              <a:gd name="T72" fmla="*/ 4136 w 7536"/>
              <a:gd name="T73" fmla="*/ 1164 h 2487"/>
              <a:gd name="T74" fmla="*/ 3987 w 7536"/>
              <a:gd name="T75" fmla="*/ 896 h 2487"/>
              <a:gd name="T76" fmla="*/ 3718 w 7536"/>
              <a:gd name="T77" fmla="*/ 717 h 2487"/>
              <a:gd name="T78" fmla="*/ 3399 w 7536"/>
              <a:gd name="T79" fmla="*/ 682 h 2487"/>
              <a:gd name="T80" fmla="*/ 3079 w 7536"/>
              <a:gd name="T81" fmla="*/ 810 h 2487"/>
              <a:gd name="T82" fmla="*/ 2890 w 7536"/>
              <a:gd name="T83" fmla="*/ 1028 h 2487"/>
              <a:gd name="T84" fmla="*/ 2808 w 7536"/>
              <a:gd name="T85" fmla="*/ 1313 h 2487"/>
              <a:gd name="T86" fmla="*/ 2861 w 7536"/>
              <a:gd name="T87" fmla="*/ 1609 h 2487"/>
              <a:gd name="T88" fmla="*/ 3054 w 7536"/>
              <a:gd name="T89" fmla="*/ 1865 h 2487"/>
              <a:gd name="T90" fmla="*/ 3332 w 7536"/>
              <a:gd name="T91" fmla="*/ 2002 h 2487"/>
              <a:gd name="T92" fmla="*/ 3654 w 7536"/>
              <a:gd name="T93" fmla="*/ 1998 h 2487"/>
              <a:gd name="T94" fmla="*/ 3964 w 7536"/>
              <a:gd name="T95" fmla="*/ 1822 h 2487"/>
              <a:gd name="T96" fmla="*/ 4121 w 7536"/>
              <a:gd name="T97" fmla="*/ 1578 h 2487"/>
              <a:gd name="T98" fmla="*/ 998 w 7536"/>
              <a:gd name="T99" fmla="*/ 2420 h 2487"/>
              <a:gd name="T100" fmla="*/ 5971 w 7536"/>
              <a:gd name="T101" fmla="*/ 2483 h 2487"/>
              <a:gd name="T102" fmla="*/ 5734 w 7536"/>
              <a:gd name="T103" fmla="*/ 1982 h 2487"/>
              <a:gd name="T104" fmla="*/ 6059 w 7536"/>
              <a:gd name="T105" fmla="*/ 2021 h 2487"/>
              <a:gd name="T106" fmla="*/ 6391 w 7536"/>
              <a:gd name="T107" fmla="*/ 1885 h 2487"/>
              <a:gd name="T108" fmla="*/ 6576 w 7536"/>
              <a:gd name="T109" fmla="*/ 1662 h 2487"/>
              <a:gd name="T110" fmla="*/ 6652 w 7536"/>
              <a:gd name="T111" fmla="*/ 1339 h 2487"/>
              <a:gd name="T112" fmla="*/ 6588 w 7536"/>
              <a:gd name="T113" fmla="*/ 1071 h 2487"/>
              <a:gd name="T114" fmla="*/ 6736 w 7536"/>
              <a:gd name="T115" fmla="*/ 518 h 2487"/>
              <a:gd name="T116" fmla="*/ 7024 w 7536"/>
              <a:gd name="T117" fmla="*/ 920 h 2487"/>
              <a:gd name="T118" fmla="*/ 7112 w 7536"/>
              <a:gd name="T119" fmla="*/ 1382 h 2487"/>
              <a:gd name="T120" fmla="*/ 7035 w 7536"/>
              <a:gd name="T121" fmla="*/ 1765 h 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536" h="2487">
                <a:moveTo>
                  <a:pt x="6474" y="340"/>
                </a:moveTo>
                <a:lnTo>
                  <a:pt x="6227" y="730"/>
                </a:lnTo>
                <a:lnTo>
                  <a:pt x="6197" y="719"/>
                </a:lnTo>
                <a:lnTo>
                  <a:pt x="6182" y="714"/>
                </a:lnTo>
                <a:lnTo>
                  <a:pt x="6167" y="709"/>
                </a:lnTo>
                <a:lnTo>
                  <a:pt x="6152" y="705"/>
                </a:lnTo>
                <a:lnTo>
                  <a:pt x="6137" y="701"/>
                </a:lnTo>
                <a:lnTo>
                  <a:pt x="6106" y="694"/>
                </a:lnTo>
                <a:lnTo>
                  <a:pt x="6090" y="691"/>
                </a:lnTo>
                <a:lnTo>
                  <a:pt x="6074" y="688"/>
                </a:lnTo>
                <a:lnTo>
                  <a:pt x="6059" y="686"/>
                </a:lnTo>
                <a:lnTo>
                  <a:pt x="6042" y="684"/>
                </a:lnTo>
                <a:lnTo>
                  <a:pt x="6026" y="683"/>
                </a:lnTo>
                <a:lnTo>
                  <a:pt x="6010" y="682"/>
                </a:lnTo>
                <a:lnTo>
                  <a:pt x="5977" y="681"/>
                </a:lnTo>
                <a:lnTo>
                  <a:pt x="5942" y="682"/>
                </a:lnTo>
                <a:lnTo>
                  <a:pt x="5925" y="683"/>
                </a:lnTo>
                <a:lnTo>
                  <a:pt x="5908" y="684"/>
                </a:lnTo>
                <a:lnTo>
                  <a:pt x="5891" y="686"/>
                </a:lnTo>
                <a:lnTo>
                  <a:pt x="5874" y="688"/>
                </a:lnTo>
                <a:lnTo>
                  <a:pt x="5858" y="691"/>
                </a:lnTo>
                <a:lnTo>
                  <a:pt x="5841" y="694"/>
                </a:lnTo>
                <a:lnTo>
                  <a:pt x="5824" y="698"/>
                </a:lnTo>
                <a:lnTo>
                  <a:pt x="5807" y="702"/>
                </a:lnTo>
                <a:lnTo>
                  <a:pt x="5791" y="706"/>
                </a:lnTo>
                <a:lnTo>
                  <a:pt x="5775" y="711"/>
                </a:lnTo>
                <a:lnTo>
                  <a:pt x="5744" y="721"/>
                </a:lnTo>
                <a:lnTo>
                  <a:pt x="5713" y="733"/>
                </a:lnTo>
                <a:lnTo>
                  <a:pt x="5683" y="746"/>
                </a:lnTo>
                <a:lnTo>
                  <a:pt x="5668" y="753"/>
                </a:lnTo>
                <a:lnTo>
                  <a:pt x="5654" y="761"/>
                </a:lnTo>
                <a:lnTo>
                  <a:pt x="5626" y="777"/>
                </a:lnTo>
                <a:lnTo>
                  <a:pt x="5612" y="786"/>
                </a:lnTo>
                <a:lnTo>
                  <a:pt x="5598" y="794"/>
                </a:lnTo>
                <a:lnTo>
                  <a:pt x="5572" y="813"/>
                </a:lnTo>
                <a:lnTo>
                  <a:pt x="5559" y="823"/>
                </a:lnTo>
                <a:lnTo>
                  <a:pt x="5546" y="833"/>
                </a:lnTo>
                <a:lnTo>
                  <a:pt x="5534" y="843"/>
                </a:lnTo>
                <a:lnTo>
                  <a:pt x="5521" y="854"/>
                </a:lnTo>
                <a:lnTo>
                  <a:pt x="5510" y="865"/>
                </a:lnTo>
                <a:lnTo>
                  <a:pt x="5498" y="876"/>
                </a:lnTo>
                <a:lnTo>
                  <a:pt x="5487" y="887"/>
                </a:lnTo>
                <a:lnTo>
                  <a:pt x="5475" y="899"/>
                </a:lnTo>
                <a:lnTo>
                  <a:pt x="5465" y="911"/>
                </a:lnTo>
                <a:lnTo>
                  <a:pt x="5453" y="923"/>
                </a:lnTo>
                <a:lnTo>
                  <a:pt x="5443" y="936"/>
                </a:lnTo>
                <a:lnTo>
                  <a:pt x="5433" y="949"/>
                </a:lnTo>
                <a:lnTo>
                  <a:pt x="5423" y="962"/>
                </a:lnTo>
                <a:lnTo>
                  <a:pt x="5414" y="975"/>
                </a:lnTo>
                <a:lnTo>
                  <a:pt x="5396" y="1002"/>
                </a:lnTo>
                <a:lnTo>
                  <a:pt x="5388" y="1016"/>
                </a:lnTo>
                <a:lnTo>
                  <a:pt x="5380" y="1030"/>
                </a:lnTo>
                <a:lnTo>
                  <a:pt x="5372" y="1045"/>
                </a:lnTo>
                <a:lnTo>
                  <a:pt x="5365" y="1059"/>
                </a:lnTo>
                <a:lnTo>
                  <a:pt x="5358" y="1074"/>
                </a:lnTo>
                <a:lnTo>
                  <a:pt x="5351" y="1089"/>
                </a:lnTo>
                <a:lnTo>
                  <a:pt x="5339" y="1119"/>
                </a:lnTo>
                <a:lnTo>
                  <a:pt x="5334" y="1135"/>
                </a:lnTo>
                <a:lnTo>
                  <a:pt x="5329" y="1150"/>
                </a:lnTo>
                <a:lnTo>
                  <a:pt x="5324" y="1166"/>
                </a:lnTo>
                <a:lnTo>
                  <a:pt x="5319" y="1182"/>
                </a:lnTo>
                <a:lnTo>
                  <a:pt x="5312" y="1215"/>
                </a:lnTo>
                <a:lnTo>
                  <a:pt x="5306" y="1248"/>
                </a:lnTo>
                <a:lnTo>
                  <a:pt x="5303" y="1264"/>
                </a:lnTo>
                <a:lnTo>
                  <a:pt x="5301" y="1281"/>
                </a:lnTo>
                <a:lnTo>
                  <a:pt x="5300" y="1298"/>
                </a:lnTo>
                <a:lnTo>
                  <a:pt x="5299" y="1315"/>
                </a:lnTo>
                <a:lnTo>
                  <a:pt x="5298" y="1332"/>
                </a:lnTo>
                <a:lnTo>
                  <a:pt x="5298" y="1350"/>
                </a:lnTo>
                <a:lnTo>
                  <a:pt x="5298" y="1368"/>
                </a:lnTo>
                <a:lnTo>
                  <a:pt x="5298" y="1386"/>
                </a:lnTo>
                <a:lnTo>
                  <a:pt x="5300" y="1404"/>
                </a:lnTo>
                <a:lnTo>
                  <a:pt x="5301" y="1422"/>
                </a:lnTo>
                <a:lnTo>
                  <a:pt x="5302" y="1431"/>
                </a:lnTo>
                <a:lnTo>
                  <a:pt x="5303" y="1440"/>
                </a:lnTo>
                <a:lnTo>
                  <a:pt x="5306" y="1458"/>
                </a:lnTo>
                <a:lnTo>
                  <a:pt x="5309" y="1475"/>
                </a:lnTo>
                <a:lnTo>
                  <a:pt x="5313" y="1493"/>
                </a:lnTo>
                <a:lnTo>
                  <a:pt x="5317" y="1510"/>
                </a:lnTo>
                <a:lnTo>
                  <a:pt x="5319" y="1519"/>
                </a:lnTo>
                <a:lnTo>
                  <a:pt x="5321" y="1527"/>
                </a:lnTo>
                <a:lnTo>
                  <a:pt x="5326" y="1544"/>
                </a:lnTo>
                <a:lnTo>
                  <a:pt x="5331" y="1561"/>
                </a:lnTo>
                <a:lnTo>
                  <a:pt x="5337" y="1577"/>
                </a:lnTo>
                <a:lnTo>
                  <a:pt x="5343" y="1593"/>
                </a:lnTo>
                <a:lnTo>
                  <a:pt x="5349" y="1610"/>
                </a:lnTo>
                <a:lnTo>
                  <a:pt x="5356" y="1625"/>
                </a:lnTo>
                <a:lnTo>
                  <a:pt x="5364" y="1641"/>
                </a:lnTo>
                <a:lnTo>
                  <a:pt x="5371" y="1657"/>
                </a:lnTo>
                <a:lnTo>
                  <a:pt x="5380" y="1672"/>
                </a:lnTo>
                <a:lnTo>
                  <a:pt x="5388" y="1687"/>
                </a:lnTo>
                <a:lnTo>
                  <a:pt x="5397" y="1701"/>
                </a:lnTo>
                <a:lnTo>
                  <a:pt x="5406" y="1716"/>
                </a:lnTo>
                <a:lnTo>
                  <a:pt x="5416" y="1730"/>
                </a:lnTo>
                <a:lnTo>
                  <a:pt x="5426" y="1744"/>
                </a:lnTo>
                <a:lnTo>
                  <a:pt x="5436" y="1758"/>
                </a:lnTo>
                <a:lnTo>
                  <a:pt x="5447" y="1771"/>
                </a:lnTo>
                <a:lnTo>
                  <a:pt x="5458" y="1784"/>
                </a:lnTo>
                <a:lnTo>
                  <a:pt x="5470" y="1797"/>
                </a:lnTo>
                <a:lnTo>
                  <a:pt x="5493" y="1822"/>
                </a:lnTo>
                <a:lnTo>
                  <a:pt x="5506" y="1834"/>
                </a:lnTo>
                <a:lnTo>
                  <a:pt x="5518" y="1846"/>
                </a:lnTo>
                <a:lnTo>
                  <a:pt x="5271" y="2236"/>
                </a:lnTo>
                <a:lnTo>
                  <a:pt x="5246" y="2217"/>
                </a:lnTo>
                <a:lnTo>
                  <a:pt x="5222" y="2196"/>
                </a:lnTo>
                <a:lnTo>
                  <a:pt x="5199" y="2175"/>
                </a:lnTo>
                <a:lnTo>
                  <a:pt x="5188" y="2164"/>
                </a:lnTo>
                <a:lnTo>
                  <a:pt x="5176" y="2153"/>
                </a:lnTo>
                <a:lnTo>
                  <a:pt x="5154" y="2131"/>
                </a:lnTo>
                <a:lnTo>
                  <a:pt x="5133" y="2108"/>
                </a:lnTo>
                <a:lnTo>
                  <a:pt x="5112" y="2085"/>
                </a:lnTo>
                <a:lnTo>
                  <a:pt x="5092" y="2061"/>
                </a:lnTo>
                <a:lnTo>
                  <a:pt x="5071" y="2036"/>
                </a:lnTo>
                <a:lnTo>
                  <a:pt x="5052" y="2011"/>
                </a:lnTo>
                <a:lnTo>
                  <a:pt x="5034" y="1986"/>
                </a:lnTo>
                <a:lnTo>
                  <a:pt x="5017" y="1959"/>
                </a:lnTo>
                <a:lnTo>
                  <a:pt x="5000" y="1933"/>
                </a:lnTo>
                <a:lnTo>
                  <a:pt x="4984" y="1906"/>
                </a:lnTo>
                <a:lnTo>
                  <a:pt x="4969" y="1878"/>
                </a:lnTo>
                <a:lnTo>
                  <a:pt x="4954" y="1849"/>
                </a:lnTo>
                <a:lnTo>
                  <a:pt x="4941" y="1820"/>
                </a:lnTo>
                <a:lnTo>
                  <a:pt x="4928" y="1792"/>
                </a:lnTo>
                <a:lnTo>
                  <a:pt x="4916" y="1762"/>
                </a:lnTo>
                <a:lnTo>
                  <a:pt x="4910" y="1747"/>
                </a:lnTo>
                <a:lnTo>
                  <a:pt x="4904" y="1732"/>
                </a:lnTo>
                <a:lnTo>
                  <a:pt x="4894" y="1702"/>
                </a:lnTo>
                <a:lnTo>
                  <a:pt x="4884" y="1672"/>
                </a:lnTo>
                <a:lnTo>
                  <a:pt x="4876" y="1641"/>
                </a:lnTo>
                <a:lnTo>
                  <a:pt x="4872" y="1625"/>
                </a:lnTo>
                <a:lnTo>
                  <a:pt x="4868" y="1609"/>
                </a:lnTo>
                <a:lnTo>
                  <a:pt x="4861" y="1578"/>
                </a:lnTo>
                <a:lnTo>
                  <a:pt x="4858" y="1562"/>
                </a:lnTo>
                <a:lnTo>
                  <a:pt x="4855" y="1546"/>
                </a:lnTo>
                <a:lnTo>
                  <a:pt x="4849" y="1514"/>
                </a:lnTo>
                <a:lnTo>
                  <a:pt x="4845" y="1481"/>
                </a:lnTo>
                <a:lnTo>
                  <a:pt x="4842" y="1448"/>
                </a:lnTo>
                <a:lnTo>
                  <a:pt x="4840" y="1415"/>
                </a:lnTo>
                <a:lnTo>
                  <a:pt x="4838" y="1382"/>
                </a:lnTo>
                <a:lnTo>
                  <a:pt x="4838" y="1348"/>
                </a:lnTo>
                <a:lnTo>
                  <a:pt x="4838" y="1319"/>
                </a:lnTo>
                <a:lnTo>
                  <a:pt x="4839" y="1290"/>
                </a:lnTo>
                <a:lnTo>
                  <a:pt x="4841" y="1262"/>
                </a:lnTo>
                <a:lnTo>
                  <a:pt x="4844" y="1233"/>
                </a:lnTo>
                <a:lnTo>
                  <a:pt x="4847" y="1205"/>
                </a:lnTo>
                <a:lnTo>
                  <a:pt x="4851" y="1177"/>
                </a:lnTo>
                <a:lnTo>
                  <a:pt x="4856" y="1149"/>
                </a:lnTo>
                <a:lnTo>
                  <a:pt x="4862" y="1121"/>
                </a:lnTo>
                <a:lnTo>
                  <a:pt x="4868" y="1094"/>
                </a:lnTo>
                <a:lnTo>
                  <a:pt x="4874" y="1067"/>
                </a:lnTo>
                <a:lnTo>
                  <a:pt x="4882" y="1040"/>
                </a:lnTo>
                <a:lnTo>
                  <a:pt x="4890" y="1013"/>
                </a:lnTo>
                <a:lnTo>
                  <a:pt x="4899" y="987"/>
                </a:lnTo>
                <a:lnTo>
                  <a:pt x="4908" y="961"/>
                </a:lnTo>
                <a:lnTo>
                  <a:pt x="4918" y="935"/>
                </a:lnTo>
                <a:lnTo>
                  <a:pt x="4928" y="910"/>
                </a:lnTo>
                <a:lnTo>
                  <a:pt x="4939" y="885"/>
                </a:lnTo>
                <a:lnTo>
                  <a:pt x="4951" y="860"/>
                </a:lnTo>
                <a:lnTo>
                  <a:pt x="4964" y="836"/>
                </a:lnTo>
                <a:lnTo>
                  <a:pt x="4976" y="812"/>
                </a:lnTo>
                <a:lnTo>
                  <a:pt x="4990" y="788"/>
                </a:lnTo>
                <a:lnTo>
                  <a:pt x="5004" y="765"/>
                </a:lnTo>
                <a:lnTo>
                  <a:pt x="5018" y="742"/>
                </a:lnTo>
                <a:lnTo>
                  <a:pt x="5034" y="719"/>
                </a:lnTo>
                <a:lnTo>
                  <a:pt x="5049" y="697"/>
                </a:lnTo>
                <a:lnTo>
                  <a:pt x="5065" y="675"/>
                </a:lnTo>
                <a:lnTo>
                  <a:pt x="5082" y="654"/>
                </a:lnTo>
                <a:lnTo>
                  <a:pt x="5100" y="633"/>
                </a:lnTo>
                <a:lnTo>
                  <a:pt x="5118" y="611"/>
                </a:lnTo>
                <a:lnTo>
                  <a:pt x="5136" y="591"/>
                </a:lnTo>
                <a:lnTo>
                  <a:pt x="5154" y="571"/>
                </a:lnTo>
                <a:lnTo>
                  <a:pt x="5174" y="552"/>
                </a:lnTo>
                <a:lnTo>
                  <a:pt x="5193" y="533"/>
                </a:lnTo>
                <a:lnTo>
                  <a:pt x="5213" y="515"/>
                </a:lnTo>
                <a:lnTo>
                  <a:pt x="5233" y="497"/>
                </a:lnTo>
                <a:lnTo>
                  <a:pt x="5254" y="479"/>
                </a:lnTo>
                <a:lnTo>
                  <a:pt x="5276" y="462"/>
                </a:lnTo>
                <a:lnTo>
                  <a:pt x="5297" y="446"/>
                </a:lnTo>
                <a:lnTo>
                  <a:pt x="5319" y="430"/>
                </a:lnTo>
                <a:lnTo>
                  <a:pt x="5342" y="415"/>
                </a:lnTo>
                <a:lnTo>
                  <a:pt x="5365" y="400"/>
                </a:lnTo>
                <a:lnTo>
                  <a:pt x="5388" y="386"/>
                </a:lnTo>
                <a:lnTo>
                  <a:pt x="5412" y="372"/>
                </a:lnTo>
                <a:lnTo>
                  <a:pt x="5436" y="359"/>
                </a:lnTo>
                <a:lnTo>
                  <a:pt x="5460" y="346"/>
                </a:lnTo>
                <a:lnTo>
                  <a:pt x="5486" y="334"/>
                </a:lnTo>
                <a:lnTo>
                  <a:pt x="5511" y="322"/>
                </a:lnTo>
                <a:lnTo>
                  <a:pt x="5536" y="312"/>
                </a:lnTo>
                <a:lnTo>
                  <a:pt x="5561" y="301"/>
                </a:lnTo>
                <a:lnTo>
                  <a:pt x="5587" y="292"/>
                </a:lnTo>
                <a:lnTo>
                  <a:pt x="5614" y="282"/>
                </a:lnTo>
                <a:lnTo>
                  <a:pt x="5640" y="274"/>
                </a:lnTo>
                <a:lnTo>
                  <a:pt x="5667" y="266"/>
                </a:lnTo>
                <a:lnTo>
                  <a:pt x="5694" y="259"/>
                </a:lnTo>
                <a:lnTo>
                  <a:pt x="5721" y="252"/>
                </a:lnTo>
                <a:lnTo>
                  <a:pt x="5749" y="247"/>
                </a:lnTo>
                <a:lnTo>
                  <a:pt x="5777" y="241"/>
                </a:lnTo>
                <a:lnTo>
                  <a:pt x="5805" y="237"/>
                </a:lnTo>
                <a:lnTo>
                  <a:pt x="5833" y="233"/>
                </a:lnTo>
                <a:lnTo>
                  <a:pt x="5863" y="230"/>
                </a:lnTo>
                <a:lnTo>
                  <a:pt x="5891" y="227"/>
                </a:lnTo>
                <a:lnTo>
                  <a:pt x="5920" y="226"/>
                </a:lnTo>
                <a:lnTo>
                  <a:pt x="5949" y="225"/>
                </a:lnTo>
                <a:lnTo>
                  <a:pt x="5979" y="224"/>
                </a:lnTo>
                <a:lnTo>
                  <a:pt x="6012" y="225"/>
                </a:lnTo>
                <a:lnTo>
                  <a:pt x="6045" y="227"/>
                </a:lnTo>
                <a:lnTo>
                  <a:pt x="6077" y="229"/>
                </a:lnTo>
                <a:lnTo>
                  <a:pt x="6094" y="231"/>
                </a:lnTo>
                <a:lnTo>
                  <a:pt x="6110" y="232"/>
                </a:lnTo>
                <a:lnTo>
                  <a:pt x="6142" y="237"/>
                </a:lnTo>
                <a:lnTo>
                  <a:pt x="6158" y="239"/>
                </a:lnTo>
                <a:lnTo>
                  <a:pt x="6174" y="242"/>
                </a:lnTo>
                <a:lnTo>
                  <a:pt x="6205" y="248"/>
                </a:lnTo>
                <a:lnTo>
                  <a:pt x="6237" y="255"/>
                </a:lnTo>
                <a:lnTo>
                  <a:pt x="6268" y="263"/>
                </a:lnTo>
                <a:lnTo>
                  <a:pt x="6299" y="271"/>
                </a:lnTo>
                <a:lnTo>
                  <a:pt x="6329" y="281"/>
                </a:lnTo>
                <a:lnTo>
                  <a:pt x="6359" y="291"/>
                </a:lnTo>
                <a:lnTo>
                  <a:pt x="6388" y="302"/>
                </a:lnTo>
                <a:lnTo>
                  <a:pt x="6417" y="314"/>
                </a:lnTo>
                <a:lnTo>
                  <a:pt x="6446" y="326"/>
                </a:lnTo>
                <a:lnTo>
                  <a:pt x="6474" y="340"/>
                </a:lnTo>
                <a:close/>
                <a:moveTo>
                  <a:pt x="510" y="788"/>
                </a:moveTo>
                <a:lnTo>
                  <a:pt x="510" y="1195"/>
                </a:lnTo>
                <a:lnTo>
                  <a:pt x="510" y="1603"/>
                </a:lnTo>
                <a:lnTo>
                  <a:pt x="510" y="2012"/>
                </a:lnTo>
                <a:lnTo>
                  <a:pt x="510" y="2420"/>
                </a:lnTo>
                <a:lnTo>
                  <a:pt x="32" y="2420"/>
                </a:lnTo>
                <a:lnTo>
                  <a:pt x="32" y="2012"/>
                </a:lnTo>
                <a:lnTo>
                  <a:pt x="32" y="1603"/>
                </a:lnTo>
                <a:lnTo>
                  <a:pt x="32" y="1195"/>
                </a:lnTo>
                <a:lnTo>
                  <a:pt x="32" y="788"/>
                </a:lnTo>
                <a:lnTo>
                  <a:pt x="510" y="788"/>
                </a:lnTo>
                <a:close/>
                <a:moveTo>
                  <a:pt x="542" y="270"/>
                </a:moveTo>
                <a:lnTo>
                  <a:pt x="541" y="284"/>
                </a:lnTo>
                <a:lnTo>
                  <a:pt x="540" y="298"/>
                </a:lnTo>
                <a:lnTo>
                  <a:pt x="538" y="311"/>
                </a:lnTo>
                <a:lnTo>
                  <a:pt x="536" y="324"/>
                </a:lnTo>
                <a:lnTo>
                  <a:pt x="533" y="338"/>
                </a:lnTo>
                <a:lnTo>
                  <a:pt x="529" y="350"/>
                </a:lnTo>
                <a:lnTo>
                  <a:pt x="525" y="363"/>
                </a:lnTo>
                <a:lnTo>
                  <a:pt x="520" y="375"/>
                </a:lnTo>
                <a:lnTo>
                  <a:pt x="515" y="387"/>
                </a:lnTo>
                <a:lnTo>
                  <a:pt x="509" y="399"/>
                </a:lnTo>
                <a:lnTo>
                  <a:pt x="502" y="410"/>
                </a:lnTo>
                <a:lnTo>
                  <a:pt x="495" y="421"/>
                </a:lnTo>
                <a:lnTo>
                  <a:pt x="488" y="432"/>
                </a:lnTo>
                <a:lnTo>
                  <a:pt x="480" y="442"/>
                </a:lnTo>
                <a:lnTo>
                  <a:pt x="471" y="452"/>
                </a:lnTo>
                <a:lnTo>
                  <a:pt x="462" y="461"/>
                </a:lnTo>
                <a:lnTo>
                  <a:pt x="453" y="470"/>
                </a:lnTo>
                <a:lnTo>
                  <a:pt x="443" y="479"/>
                </a:lnTo>
                <a:lnTo>
                  <a:pt x="433" y="487"/>
                </a:lnTo>
                <a:lnTo>
                  <a:pt x="422" y="494"/>
                </a:lnTo>
                <a:lnTo>
                  <a:pt x="411" y="501"/>
                </a:lnTo>
                <a:lnTo>
                  <a:pt x="400" y="508"/>
                </a:lnTo>
                <a:lnTo>
                  <a:pt x="388" y="514"/>
                </a:lnTo>
                <a:lnTo>
                  <a:pt x="376" y="519"/>
                </a:lnTo>
                <a:lnTo>
                  <a:pt x="364" y="524"/>
                </a:lnTo>
                <a:lnTo>
                  <a:pt x="352" y="528"/>
                </a:lnTo>
                <a:lnTo>
                  <a:pt x="339" y="532"/>
                </a:lnTo>
                <a:lnTo>
                  <a:pt x="326" y="535"/>
                </a:lnTo>
                <a:lnTo>
                  <a:pt x="312" y="537"/>
                </a:lnTo>
                <a:lnTo>
                  <a:pt x="299" y="539"/>
                </a:lnTo>
                <a:lnTo>
                  <a:pt x="285" y="540"/>
                </a:lnTo>
                <a:lnTo>
                  <a:pt x="271" y="540"/>
                </a:lnTo>
                <a:lnTo>
                  <a:pt x="257" y="540"/>
                </a:lnTo>
                <a:lnTo>
                  <a:pt x="244" y="539"/>
                </a:lnTo>
                <a:lnTo>
                  <a:pt x="230" y="537"/>
                </a:lnTo>
                <a:lnTo>
                  <a:pt x="217" y="535"/>
                </a:lnTo>
                <a:lnTo>
                  <a:pt x="204" y="532"/>
                </a:lnTo>
                <a:lnTo>
                  <a:pt x="191" y="528"/>
                </a:lnTo>
                <a:lnTo>
                  <a:pt x="177" y="524"/>
                </a:lnTo>
                <a:lnTo>
                  <a:pt x="165" y="519"/>
                </a:lnTo>
                <a:lnTo>
                  <a:pt x="153" y="514"/>
                </a:lnTo>
                <a:lnTo>
                  <a:pt x="142" y="508"/>
                </a:lnTo>
                <a:lnTo>
                  <a:pt x="130" y="501"/>
                </a:lnTo>
                <a:lnTo>
                  <a:pt x="119" y="494"/>
                </a:lnTo>
                <a:lnTo>
                  <a:pt x="109" y="487"/>
                </a:lnTo>
                <a:lnTo>
                  <a:pt x="99" y="479"/>
                </a:lnTo>
                <a:lnTo>
                  <a:pt x="89" y="470"/>
                </a:lnTo>
                <a:lnTo>
                  <a:pt x="79" y="461"/>
                </a:lnTo>
                <a:lnTo>
                  <a:pt x="70" y="452"/>
                </a:lnTo>
                <a:lnTo>
                  <a:pt x="62" y="442"/>
                </a:lnTo>
                <a:lnTo>
                  <a:pt x="54" y="432"/>
                </a:lnTo>
                <a:lnTo>
                  <a:pt x="46" y="421"/>
                </a:lnTo>
                <a:lnTo>
                  <a:pt x="39" y="410"/>
                </a:lnTo>
                <a:lnTo>
                  <a:pt x="33" y="399"/>
                </a:lnTo>
                <a:lnTo>
                  <a:pt x="27" y="387"/>
                </a:lnTo>
                <a:lnTo>
                  <a:pt x="21" y="375"/>
                </a:lnTo>
                <a:lnTo>
                  <a:pt x="17" y="363"/>
                </a:lnTo>
                <a:lnTo>
                  <a:pt x="12" y="350"/>
                </a:lnTo>
                <a:lnTo>
                  <a:pt x="9" y="338"/>
                </a:lnTo>
                <a:lnTo>
                  <a:pt x="6" y="324"/>
                </a:lnTo>
                <a:lnTo>
                  <a:pt x="3" y="311"/>
                </a:lnTo>
                <a:lnTo>
                  <a:pt x="2" y="298"/>
                </a:lnTo>
                <a:lnTo>
                  <a:pt x="0" y="284"/>
                </a:lnTo>
                <a:lnTo>
                  <a:pt x="0" y="270"/>
                </a:lnTo>
                <a:lnTo>
                  <a:pt x="0" y="256"/>
                </a:lnTo>
                <a:lnTo>
                  <a:pt x="2" y="242"/>
                </a:lnTo>
                <a:lnTo>
                  <a:pt x="3" y="229"/>
                </a:lnTo>
                <a:lnTo>
                  <a:pt x="6" y="216"/>
                </a:lnTo>
                <a:lnTo>
                  <a:pt x="9" y="203"/>
                </a:lnTo>
                <a:lnTo>
                  <a:pt x="12" y="190"/>
                </a:lnTo>
                <a:lnTo>
                  <a:pt x="17" y="177"/>
                </a:lnTo>
                <a:lnTo>
                  <a:pt x="21" y="165"/>
                </a:lnTo>
                <a:lnTo>
                  <a:pt x="27" y="153"/>
                </a:lnTo>
                <a:lnTo>
                  <a:pt x="33" y="141"/>
                </a:lnTo>
                <a:lnTo>
                  <a:pt x="39" y="130"/>
                </a:lnTo>
                <a:lnTo>
                  <a:pt x="46" y="119"/>
                </a:lnTo>
                <a:lnTo>
                  <a:pt x="54" y="108"/>
                </a:lnTo>
                <a:lnTo>
                  <a:pt x="62" y="98"/>
                </a:lnTo>
                <a:lnTo>
                  <a:pt x="70" y="88"/>
                </a:lnTo>
                <a:lnTo>
                  <a:pt x="79" y="79"/>
                </a:lnTo>
                <a:lnTo>
                  <a:pt x="89" y="70"/>
                </a:lnTo>
                <a:lnTo>
                  <a:pt x="99" y="62"/>
                </a:lnTo>
                <a:lnTo>
                  <a:pt x="109" y="54"/>
                </a:lnTo>
                <a:lnTo>
                  <a:pt x="119" y="46"/>
                </a:lnTo>
                <a:lnTo>
                  <a:pt x="130" y="39"/>
                </a:lnTo>
                <a:lnTo>
                  <a:pt x="142" y="33"/>
                </a:lnTo>
                <a:lnTo>
                  <a:pt x="153" y="27"/>
                </a:lnTo>
                <a:lnTo>
                  <a:pt x="165" y="21"/>
                </a:lnTo>
                <a:lnTo>
                  <a:pt x="177" y="16"/>
                </a:lnTo>
                <a:lnTo>
                  <a:pt x="191" y="12"/>
                </a:lnTo>
                <a:lnTo>
                  <a:pt x="204" y="8"/>
                </a:lnTo>
                <a:lnTo>
                  <a:pt x="217" y="5"/>
                </a:lnTo>
                <a:lnTo>
                  <a:pt x="230" y="3"/>
                </a:lnTo>
                <a:lnTo>
                  <a:pt x="244" y="1"/>
                </a:lnTo>
                <a:lnTo>
                  <a:pt x="257" y="0"/>
                </a:lnTo>
                <a:lnTo>
                  <a:pt x="271" y="0"/>
                </a:lnTo>
                <a:lnTo>
                  <a:pt x="285" y="0"/>
                </a:lnTo>
                <a:lnTo>
                  <a:pt x="299" y="1"/>
                </a:lnTo>
                <a:lnTo>
                  <a:pt x="312" y="3"/>
                </a:lnTo>
                <a:lnTo>
                  <a:pt x="326" y="5"/>
                </a:lnTo>
                <a:lnTo>
                  <a:pt x="339" y="8"/>
                </a:lnTo>
                <a:lnTo>
                  <a:pt x="352" y="12"/>
                </a:lnTo>
                <a:lnTo>
                  <a:pt x="364" y="16"/>
                </a:lnTo>
                <a:lnTo>
                  <a:pt x="376" y="21"/>
                </a:lnTo>
                <a:lnTo>
                  <a:pt x="388" y="27"/>
                </a:lnTo>
                <a:lnTo>
                  <a:pt x="400" y="33"/>
                </a:lnTo>
                <a:lnTo>
                  <a:pt x="411" y="39"/>
                </a:lnTo>
                <a:lnTo>
                  <a:pt x="422" y="46"/>
                </a:lnTo>
                <a:lnTo>
                  <a:pt x="433" y="54"/>
                </a:lnTo>
                <a:lnTo>
                  <a:pt x="443" y="62"/>
                </a:lnTo>
                <a:lnTo>
                  <a:pt x="453" y="70"/>
                </a:lnTo>
                <a:lnTo>
                  <a:pt x="462" y="79"/>
                </a:lnTo>
                <a:lnTo>
                  <a:pt x="471" y="88"/>
                </a:lnTo>
                <a:lnTo>
                  <a:pt x="480" y="98"/>
                </a:lnTo>
                <a:lnTo>
                  <a:pt x="488" y="108"/>
                </a:lnTo>
                <a:lnTo>
                  <a:pt x="495" y="119"/>
                </a:lnTo>
                <a:lnTo>
                  <a:pt x="502" y="130"/>
                </a:lnTo>
                <a:lnTo>
                  <a:pt x="509" y="141"/>
                </a:lnTo>
                <a:lnTo>
                  <a:pt x="515" y="153"/>
                </a:lnTo>
                <a:lnTo>
                  <a:pt x="520" y="165"/>
                </a:lnTo>
                <a:lnTo>
                  <a:pt x="525" y="177"/>
                </a:lnTo>
                <a:lnTo>
                  <a:pt x="529" y="190"/>
                </a:lnTo>
                <a:lnTo>
                  <a:pt x="533" y="203"/>
                </a:lnTo>
                <a:lnTo>
                  <a:pt x="536" y="216"/>
                </a:lnTo>
                <a:lnTo>
                  <a:pt x="538" y="229"/>
                </a:lnTo>
                <a:lnTo>
                  <a:pt x="540" y="242"/>
                </a:lnTo>
                <a:lnTo>
                  <a:pt x="541" y="256"/>
                </a:lnTo>
                <a:lnTo>
                  <a:pt x="542" y="270"/>
                </a:lnTo>
                <a:close/>
                <a:moveTo>
                  <a:pt x="4622" y="1347"/>
                </a:moveTo>
                <a:lnTo>
                  <a:pt x="4621" y="1376"/>
                </a:lnTo>
                <a:lnTo>
                  <a:pt x="4620" y="1405"/>
                </a:lnTo>
                <a:lnTo>
                  <a:pt x="4619" y="1434"/>
                </a:lnTo>
                <a:lnTo>
                  <a:pt x="4616" y="1463"/>
                </a:lnTo>
                <a:lnTo>
                  <a:pt x="4613" y="1491"/>
                </a:lnTo>
                <a:lnTo>
                  <a:pt x="4609" y="1519"/>
                </a:lnTo>
                <a:lnTo>
                  <a:pt x="4604" y="1547"/>
                </a:lnTo>
                <a:lnTo>
                  <a:pt x="4599" y="1574"/>
                </a:lnTo>
                <a:lnTo>
                  <a:pt x="4593" y="1602"/>
                </a:lnTo>
                <a:lnTo>
                  <a:pt x="4586" y="1629"/>
                </a:lnTo>
                <a:lnTo>
                  <a:pt x="4579" y="1656"/>
                </a:lnTo>
                <a:lnTo>
                  <a:pt x="4571" y="1682"/>
                </a:lnTo>
                <a:lnTo>
                  <a:pt x="4562" y="1709"/>
                </a:lnTo>
                <a:lnTo>
                  <a:pt x="4553" y="1735"/>
                </a:lnTo>
                <a:lnTo>
                  <a:pt x="4543" y="1760"/>
                </a:lnTo>
                <a:lnTo>
                  <a:pt x="4533" y="1786"/>
                </a:lnTo>
                <a:lnTo>
                  <a:pt x="4522" y="1811"/>
                </a:lnTo>
                <a:lnTo>
                  <a:pt x="4510" y="1836"/>
                </a:lnTo>
                <a:lnTo>
                  <a:pt x="4498" y="1860"/>
                </a:lnTo>
                <a:lnTo>
                  <a:pt x="4485" y="1885"/>
                </a:lnTo>
                <a:lnTo>
                  <a:pt x="4472" y="1909"/>
                </a:lnTo>
                <a:lnTo>
                  <a:pt x="4458" y="1933"/>
                </a:lnTo>
                <a:lnTo>
                  <a:pt x="4443" y="1956"/>
                </a:lnTo>
                <a:lnTo>
                  <a:pt x="4428" y="1978"/>
                </a:lnTo>
                <a:lnTo>
                  <a:pt x="4413" y="2001"/>
                </a:lnTo>
                <a:lnTo>
                  <a:pt x="4396" y="2022"/>
                </a:lnTo>
                <a:lnTo>
                  <a:pt x="4380" y="2044"/>
                </a:lnTo>
                <a:lnTo>
                  <a:pt x="4363" y="2065"/>
                </a:lnTo>
                <a:lnTo>
                  <a:pt x="4345" y="2086"/>
                </a:lnTo>
                <a:lnTo>
                  <a:pt x="4326" y="2106"/>
                </a:lnTo>
                <a:lnTo>
                  <a:pt x="4308" y="2126"/>
                </a:lnTo>
                <a:lnTo>
                  <a:pt x="4289" y="2145"/>
                </a:lnTo>
                <a:lnTo>
                  <a:pt x="4269" y="2164"/>
                </a:lnTo>
                <a:lnTo>
                  <a:pt x="4249" y="2182"/>
                </a:lnTo>
                <a:lnTo>
                  <a:pt x="4229" y="2200"/>
                </a:lnTo>
                <a:lnTo>
                  <a:pt x="4208" y="2218"/>
                </a:lnTo>
                <a:lnTo>
                  <a:pt x="4187" y="2235"/>
                </a:lnTo>
                <a:lnTo>
                  <a:pt x="4165" y="2251"/>
                </a:lnTo>
                <a:lnTo>
                  <a:pt x="4143" y="2267"/>
                </a:lnTo>
                <a:lnTo>
                  <a:pt x="4121" y="2283"/>
                </a:lnTo>
                <a:lnTo>
                  <a:pt x="4098" y="2297"/>
                </a:lnTo>
                <a:lnTo>
                  <a:pt x="4075" y="2312"/>
                </a:lnTo>
                <a:lnTo>
                  <a:pt x="4051" y="2326"/>
                </a:lnTo>
                <a:lnTo>
                  <a:pt x="4027" y="2339"/>
                </a:lnTo>
                <a:lnTo>
                  <a:pt x="4003" y="2352"/>
                </a:lnTo>
                <a:lnTo>
                  <a:pt x="3978" y="2364"/>
                </a:lnTo>
                <a:lnTo>
                  <a:pt x="3952" y="2375"/>
                </a:lnTo>
                <a:lnTo>
                  <a:pt x="3927" y="2386"/>
                </a:lnTo>
                <a:lnTo>
                  <a:pt x="3901" y="2397"/>
                </a:lnTo>
                <a:lnTo>
                  <a:pt x="3876" y="2407"/>
                </a:lnTo>
                <a:lnTo>
                  <a:pt x="3849" y="2416"/>
                </a:lnTo>
                <a:lnTo>
                  <a:pt x="3823" y="2424"/>
                </a:lnTo>
                <a:lnTo>
                  <a:pt x="3796" y="2432"/>
                </a:lnTo>
                <a:lnTo>
                  <a:pt x="3769" y="2439"/>
                </a:lnTo>
                <a:lnTo>
                  <a:pt x="3742" y="2446"/>
                </a:lnTo>
                <a:lnTo>
                  <a:pt x="3714" y="2452"/>
                </a:lnTo>
                <a:lnTo>
                  <a:pt x="3686" y="2457"/>
                </a:lnTo>
                <a:lnTo>
                  <a:pt x="3658" y="2462"/>
                </a:lnTo>
                <a:lnTo>
                  <a:pt x="3630" y="2466"/>
                </a:lnTo>
                <a:lnTo>
                  <a:pt x="3602" y="2469"/>
                </a:lnTo>
                <a:lnTo>
                  <a:pt x="3572" y="2472"/>
                </a:lnTo>
                <a:lnTo>
                  <a:pt x="3543" y="2473"/>
                </a:lnTo>
                <a:lnTo>
                  <a:pt x="3514" y="2475"/>
                </a:lnTo>
                <a:lnTo>
                  <a:pt x="3485" y="2475"/>
                </a:lnTo>
                <a:lnTo>
                  <a:pt x="3455" y="2475"/>
                </a:lnTo>
                <a:lnTo>
                  <a:pt x="3426" y="2473"/>
                </a:lnTo>
                <a:lnTo>
                  <a:pt x="3397" y="2472"/>
                </a:lnTo>
                <a:lnTo>
                  <a:pt x="3369" y="2469"/>
                </a:lnTo>
                <a:lnTo>
                  <a:pt x="3340" y="2466"/>
                </a:lnTo>
                <a:lnTo>
                  <a:pt x="3312" y="2462"/>
                </a:lnTo>
                <a:lnTo>
                  <a:pt x="3284" y="2457"/>
                </a:lnTo>
                <a:lnTo>
                  <a:pt x="3256" y="2452"/>
                </a:lnTo>
                <a:lnTo>
                  <a:pt x="3228" y="2446"/>
                </a:lnTo>
                <a:lnTo>
                  <a:pt x="3200" y="2439"/>
                </a:lnTo>
                <a:lnTo>
                  <a:pt x="3173" y="2432"/>
                </a:lnTo>
                <a:lnTo>
                  <a:pt x="3146" y="2424"/>
                </a:lnTo>
                <a:lnTo>
                  <a:pt x="3120" y="2416"/>
                </a:lnTo>
                <a:lnTo>
                  <a:pt x="3094" y="2407"/>
                </a:lnTo>
                <a:lnTo>
                  <a:pt x="3068" y="2397"/>
                </a:lnTo>
                <a:lnTo>
                  <a:pt x="3042" y="2386"/>
                </a:lnTo>
                <a:lnTo>
                  <a:pt x="3017" y="2375"/>
                </a:lnTo>
                <a:lnTo>
                  <a:pt x="2992" y="2364"/>
                </a:lnTo>
                <a:lnTo>
                  <a:pt x="2967" y="2352"/>
                </a:lnTo>
                <a:lnTo>
                  <a:pt x="2943" y="2339"/>
                </a:lnTo>
                <a:lnTo>
                  <a:pt x="2919" y="2326"/>
                </a:lnTo>
                <a:lnTo>
                  <a:pt x="2895" y="2312"/>
                </a:lnTo>
                <a:lnTo>
                  <a:pt x="2872" y="2297"/>
                </a:lnTo>
                <a:lnTo>
                  <a:pt x="2849" y="2283"/>
                </a:lnTo>
                <a:lnTo>
                  <a:pt x="2827" y="2267"/>
                </a:lnTo>
                <a:lnTo>
                  <a:pt x="2804" y="2251"/>
                </a:lnTo>
                <a:lnTo>
                  <a:pt x="2782" y="2235"/>
                </a:lnTo>
                <a:lnTo>
                  <a:pt x="2761" y="2218"/>
                </a:lnTo>
                <a:lnTo>
                  <a:pt x="2740" y="2200"/>
                </a:lnTo>
                <a:lnTo>
                  <a:pt x="2720" y="2182"/>
                </a:lnTo>
                <a:lnTo>
                  <a:pt x="2700" y="2164"/>
                </a:lnTo>
                <a:lnTo>
                  <a:pt x="2680" y="2145"/>
                </a:lnTo>
                <a:lnTo>
                  <a:pt x="2661" y="2126"/>
                </a:lnTo>
                <a:lnTo>
                  <a:pt x="2643" y="2106"/>
                </a:lnTo>
                <a:lnTo>
                  <a:pt x="2625" y="2086"/>
                </a:lnTo>
                <a:lnTo>
                  <a:pt x="2607" y="2065"/>
                </a:lnTo>
                <a:lnTo>
                  <a:pt x="2590" y="2044"/>
                </a:lnTo>
                <a:lnTo>
                  <a:pt x="2574" y="2022"/>
                </a:lnTo>
                <a:lnTo>
                  <a:pt x="2558" y="2001"/>
                </a:lnTo>
                <a:lnTo>
                  <a:pt x="2542" y="1978"/>
                </a:lnTo>
                <a:lnTo>
                  <a:pt x="2527" y="1956"/>
                </a:lnTo>
                <a:lnTo>
                  <a:pt x="2512" y="1933"/>
                </a:lnTo>
                <a:lnTo>
                  <a:pt x="2499" y="1909"/>
                </a:lnTo>
                <a:lnTo>
                  <a:pt x="2485" y="1885"/>
                </a:lnTo>
                <a:lnTo>
                  <a:pt x="2472" y="1860"/>
                </a:lnTo>
                <a:lnTo>
                  <a:pt x="2460" y="1836"/>
                </a:lnTo>
                <a:lnTo>
                  <a:pt x="2447" y="1811"/>
                </a:lnTo>
                <a:lnTo>
                  <a:pt x="2436" y="1786"/>
                </a:lnTo>
                <a:lnTo>
                  <a:pt x="2426" y="1760"/>
                </a:lnTo>
                <a:lnTo>
                  <a:pt x="2416" y="1735"/>
                </a:lnTo>
                <a:lnTo>
                  <a:pt x="2407" y="1709"/>
                </a:lnTo>
                <a:lnTo>
                  <a:pt x="2398" y="1682"/>
                </a:lnTo>
                <a:lnTo>
                  <a:pt x="2390" y="1656"/>
                </a:lnTo>
                <a:lnTo>
                  <a:pt x="2383" y="1629"/>
                </a:lnTo>
                <a:lnTo>
                  <a:pt x="2376" y="1602"/>
                </a:lnTo>
                <a:lnTo>
                  <a:pt x="2370" y="1574"/>
                </a:lnTo>
                <a:lnTo>
                  <a:pt x="2365" y="1547"/>
                </a:lnTo>
                <a:lnTo>
                  <a:pt x="2360" y="1519"/>
                </a:lnTo>
                <a:lnTo>
                  <a:pt x="2356" y="1491"/>
                </a:lnTo>
                <a:lnTo>
                  <a:pt x="2353" y="1463"/>
                </a:lnTo>
                <a:lnTo>
                  <a:pt x="2351" y="1434"/>
                </a:lnTo>
                <a:lnTo>
                  <a:pt x="2349" y="1405"/>
                </a:lnTo>
                <a:lnTo>
                  <a:pt x="2348" y="1376"/>
                </a:lnTo>
                <a:lnTo>
                  <a:pt x="2347" y="1347"/>
                </a:lnTo>
                <a:lnTo>
                  <a:pt x="2348" y="1318"/>
                </a:lnTo>
                <a:lnTo>
                  <a:pt x="2349" y="1289"/>
                </a:lnTo>
                <a:lnTo>
                  <a:pt x="2351" y="1261"/>
                </a:lnTo>
                <a:lnTo>
                  <a:pt x="2353" y="1232"/>
                </a:lnTo>
                <a:lnTo>
                  <a:pt x="2356" y="1204"/>
                </a:lnTo>
                <a:lnTo>
                  <a:pt x="2360" y="1176"/>
                </a:lnTo>
                <a:lnTo>
                  <a:pt x="2365" y="1148"/>
                </a:lnTo>
                <a:lnTo>
                  <a:pt x="2370" y="1120"/>
                </a:lnTo>
                <a:lnTo>
                  <a:pt x="2376" y="1093"/>
                </a:lnTo>
                <a:lnTo>
                  <a:pt x="2383" y="1066"/>
                </a:lnTo>
                <a:lnTo>
                  <a:pt x="2390" y="1039"/>
                </a:lnTo>
                <a:lnTo>
                  <a:pt x="2398" y="1012"/>
                </a:lnTo>
                <a:lnTo>
                  <a:pt x="2407" y="986"/>
                </a:lnTo>
                <a:lnTo>
                  <a:pt x="2416" y="960"/>
                </a:lnTo>
                <a:lnTo>
                  <a:pt x="2426" y="934"/>
                </a:lnTo>
                <a:lnTo>
                  <a:pt x="2436" y="909"/>
                </a:lnTo>
                <a:lnTo>
                  <a:pt x="2447" y="884"/>
                </a:lnTo>
                <a:lnTo>
                  <a:pt x="2460" y="859"/>
                </a:lnTo>
                <a:lnTo>
                  <a:pt x="2472" y="835"/>
                </a:lnTo>
                <a:lnTo>
                  <a:pt x="2485" y="810"/>
                </a:lnTo>
                <a:lnTo>
                  <a:pt x="2499" y="787"/>
                </a:lnTo>
                <a:lnTo>
                  <a:pt x="2512" y="763"/>
                </a:lnTo>
                <a:lnTo>
                  <a:pt x="2527" y="740"/>
                </a:lnTo>
                <a:lnTo>
                  <a:pt x="2542" y="718"/>
                </a:lnTo>
                <a:lnTo>
                  <a:pt x="2558" y="695"/>
                </a:lnTo>
                <a:lnTo>
                  <a:pt x="2574" y="673"/>
                </a:lnTo>
                <a:lnTo>
                  <a:pt x="2590" y="652"/>
                </a:lnTo>
                <a:lnTo>
                  <a:pt x="2607" y="631"/>
                </a:lnTo>
                <a:lnTo>
                  <a:pt x="2625" y="609"/>
                </a:lnTo>
                <a:lnTo>
                  <a:pt x="2643" y="589"/>
                </a:lnTo>
                <a:lnTo>
                  <a:pt x="2661" y="569"/>
                </a:lnTo>
                <a:lnTo>
                  <a:pt x="2680" y="550"/>
                </a:lnTo>
                <a:lnTo>
                  <a:pt x="2700" y="531"/>
                </a:lnTo>
                <a:lnTo>
                  <a:pt x="2720" y="513"/>
                </a:lnTo>
                <a:lnTo>
                  <a:pt x="2740" y="495"/>
                </a:lnTo>
                <a:lnTo>
                  <a:pt x="2761" y="477"/>
                </a:lnTo>
                <a:lnTo>
                  <a:pt x="2782" y="460"/>
                </a:lnTo>
                <a:lnTo>
                  <a:pt x="2804" y="444"/>
                </a:lnTo>
                <a:lnTo>
                  <a:pt x="2827" y="428"/>
                </a:lnTo>
                <a:lnTo>
                  <a:pt x="2849" y="412"/>
                </a:lnTo>
                <a:lnTo>
                  <a:pt x="2872" y="397"/>
                </a:lnTo>
                <a:lnTo>
                  <a:pt x="2895" y="383"/>
                </a:lnTo>
                <a:lnTo>
                  <a:pt x="2919" y="369"/>
                </a:lnTo>
                <a:lnTo>
                  <a:pt x="2943" y="356"/>
                </a:lnTo>
                <a:lnTo>
                  <a:pt x="2967" y="343"/>
                </a:lnTo>
                <a:lnTo>
                  <a:pt x="2992" y="331"/>
                </a:lnTo>
                <a:lnTo>
                  <a:pt x="3017" y="319"/>
                </a:lnTo>
                <a:lnTo>
                  <a:pt x="3042" y="308"/>
                </a:lnTo>
                <a:lnTo>
                  <a:pt x="3068" y="298"/>
                </a:lnTo>
                <a:lnTo>
                  <a:pt x="3094" y="288"/>
                </a:lnTo>
                <a:lnTo>
                  <a:pt x="3120" y="279"/>
                </a:lnTo>
                <a:lnTo>
                  <a:pt x="3146" y="271"/>
                </a:lnTo>
                <a:lnTo>
                  <a:pt x="3173" y="263"/>
                </a:lnTo>
                <a:lnTo>
                  <a:pt x="3200" y="255"/>
                </a:lnTo>
                <a:lnTo>
                  <a:pt x="3228" y="249"/>
                </a:lnTo>
                <a:lnTo>
                  <a:pt x="3256" y="243"/>
                </a:lnTo>
                <a:lnTo>
                  <a:pt x="3284" y="237"/>
                </a:lnTo>
                <a:lnTo>
                  <a:pt x="3312" y="233"/>
                </a:lnTo>
                <a:lnTo>
                  <a:pt x="3340" y="229"/>
                </a:lnTo>
                <a:lnTo>
                  <a:pt x="3369" y="226"/>
                </a:lnTo>
                <a:lnTo>
                  <a:pt x="3397" y="223"/>
                </a:lnTo>
                <a:lnTo>
                  <a:pt x="3426" y="221"/>
                </a:lnTo>
                <a:lnTo>
                  <a:pt x="3455" y="220"/>
                </a:lnTo>
                <a:lnTo>
                  <a:pt x="3485" y="220"/>
                </a:lnTo>
                <a:lnTo>
                  <a:pt x="3514" y="220"/>
                </a:lnTo>
                <a:lnTo>
                  <a:pt x="3543" y="221"/>
                </a:lnTo>
                <a:lnTo>
                  <a:pt x="3572" y="223"/>
                </a:lnTo>
                <a:lnTo>
                  <a:pt x="3602" y="226"/>
                </a:lnTo>
                <a:lnTo>
                  <a:pt x="3630" y="229"/>
                </a:lnTo>
                <a:lnTo>
                  <a:pt x="3658" y="233"/>
                </a:lnTo>
                <a:lnTo>
                  <a:pt x="3686" y="237"/>
                </a:lnTo>
                <a:lnTo>
                  <a:pt x="3714" y="243"/>
                </a:lnTo>
                <a:lnTo>
                  <a:pt x="3742" y="249"/>
                </a:lnTo>
                <a:lnTo>
                  <a:pt x="3769" y="255"/>
                </a:lnTo>
                <a:lnTo>
                  <a:pt x="3796" y="263"/>
                </a:lnTo>
                <a:lnTo>
                  <a:pt x="3823" y="271"/>
                </a:lnTo>
                <a:lnTo>
                  <a:pt x="3849" y="279"/>
                </a:lnTo>
                <a:lnTo>
                  <a:pt x="3876" y="288"/>
                </a:lnTo>
                <a:lnTo>
                  <a:pt x="3901" y="298"/>
                </a:lnTo>
                <a:lnTo>
                  <a:pt x="3927" y="308"/>
                </a:lnTo>
                <a:lnTo>
                  <a:pt x="3952" y="319"/>
                </a:lnTo>
                <a:lnTo>
                  <a:pt x="3978" y="331"/>
                </a:lnTo>
                <a:lnTo>
                  <a:pt x="4003" y="343"/>
                </a:lnTo>
                <a:lnTo>
                  <a:pt x="4027" y="356"/>
                </a:lnTo>
                <a:lnTo>
                  <a:pt x="4051" y="369"/>
                </a:lnTo>
                <a:lnTo>
                  <a:pt x="4075" y="383"/>
                </a:lnTo>
                <a:lnTo>
                  <a:pt x="4098" y="397"/>
                </a:lnTo>
                <a:lnTo>
                  <a:pt x="4121" y="412"/>
                </a:lnTo>
                <a:lnTo>
                  <a:pt x="4143" y="428"/>
                </a:lnTo>
                <a:lnTo>
                  <a:pt x="4165" y="444"/>
                </a:lnTo>
                <a:lnTo>
                  <a:pt x="4187" y="460"/>
                </a:lnTo>
                <a:lnTo>
                  <a:pt x="4208" y="477"/>
                </a:lnTo>
                <a:lnTo>
                  <a:pt x="4229" y="495"/>
                </a:lnTo>
                <a:lnTo>
                  <a:pt x="4249" y="513"/>
                </a:lnTo>
                <a:lnTo>
                  <a:pt x="4269" y="531"/>
                </a:lnTo>
                <a:lnTo>
                  <a:pt x="4289" y="550"/>
                </a:lnTo>
                <a:lnTo>
                  <a:pt x="4308" y="569"/>
                </a:lnTo>
                <a:lnTo>
                  <a:pt x="4326" y="589"/>
                </a:lnTo>
                <a:lnTo>
                  <a:pt x="4345" y="609"/>
                </a:lnTo>
                <a:lnTo>
                  <a:pt x="4363" y="631"/>
                </a:lnTo>
                <a:lnTo>
                  <a:pt x="4380" y="652"/>
                </a:lnTo>
                <a:lnTo>
                  <a:pt x="4396" y="673"/>
                </a:lnTo>
                <a:lnTo>
                  <a:pt x="4413" y="695"/>
                </a:lnTo>
                <a:lnTo>
                  <a:pt x="4428" y="718"/>
                </a:lnTo>
                <a:lnTo>
                  <a:pt x="4443" y="740"/>
                </a:lnTo>
                <a:lnTo>
                  <a:pt x="4458" y="763"/>
                </a:lnTo>
                <a:lnTo>
                  <a:pt x="4472" y="787"/>
                </a:lnTo>
                <a:lnTo>
                  <a:pt x="4485" y="810"/>
                </a:lnTo>
                <a:lnTo>
                  <a:pt x="4498" y="835"/>
                </a:lnTo>
                <a:lnTo>
                  <a:pt x="4510" y="859"/>
                </a:lnTo>
                <a:lnTo>
                  <a:pt x="4522" y="884"/>
                </a:lnTo>
                <a:lnTo>
                  <a:pt x="4533" y="909"/>
                </a:lnTo>
                <a:lnTo>
                  <a:pt x="4543" y="934"/>
                </a:lnTo>
                <a:lnTo>
                  <a:pt x="4553" y="960"/>
                </a:lnTo>
                <a:lnTo>
                  <a:pt x="4562" y="986"/>
                </a:lnTo>
                <a:lnTo>
                  <a:pt x="4571" y="1012"/>
                </a:lnTo>
                <a:lnTo>
                  <a:pt x="4579" y="1039"/>
                </a:lnTo>
                <a:lnTo>
                  <a:pt x="4586" y="1066"/>
                </a:lnTo>
                <a:lnTo>
                  <a:pt x="4593" y="1093"/>
                </a:lnTo>
                <a:lnTo>
                  <a:pt x="4599" y="1120"/>
                </a:lnTo>
                <a:lnTo>
                  <a:pt x="4604" y="1148"/>
                </a:lnTo>
                <a:lnTo>
                  <a:pt x="4609" y="1176"/>
                </a:lnTo>
                <a:lnTo>
                  <a:pt x="4613" y="1204"/>
                </a:lnTo>
                <a:lnTo>
                  <a:pt x="4616" y="1232"/>
                </a:lnTo>
                <a:lnTo>
                  <a:pt x="4619" y="1261"/>
                </a:lnTo>
                <a:lnTo>
                  <a:pt x="4620" y="1289"/>
                </a:lnTo>
                <a:lnTo>
                  <a:pt x="4621" y="1318"/>
                </a:lnTo>
                <a:lnTo>
                  <a:pt x="4622" y="1347"/>
                </a:lnTo>
                <a:close/>
                <a:moveTo>
                  <a:pt x="4162" y="1347"/>
                </a:moveTo>
                <a:lnTo>
                  <a:pt x="4162" y="1330"/>
                </a:lnTo>
                <a:lnTo>
                  <a:pt x="4161" y="1313"/>
                </a:lnTo>
                <a:lnTo>
                  <a:pt x="4160" y="1296"/>
                </a:lnTo>
                <a:lnTo>
                  <a:pt x="4159" y="1279"/>
                </a:lnTo>
                <a:lnTo>
                  <a:pt x="4157" y="1262"/>
                </a:lnTo>
                <a:lnTo>
                  <a:pt x="4154" y="1245"/>
                </a:lnTo>
                <a:lnTo>
                  <a:pt x="4148" y="1212"/>
                </a:lnTo>
                <a:lnTo>
                  <a:pt x="4145" y="1196"/>
                </a:lnTo>
                <a:lnTo>
                  <a:pt x="4141" y="1180"/>
                </a:lnTo>
                <a:lnTo>
                  <a:pt x="4136" y="1164"/>
                </a:lnTo>
                <a:lnTo>
                  <a:pt x="4132" y="1148"/>
                </a:lnTo>
                <a:lnTo>
                  <a:pt x="4127" y="1132"/>
                </a:lnTo>
                <a:lnTo>
                  <a:pt x="4121" y="1117"/>
                </a:lnTo>
                <a:lnTo>
                  <a:pt x="4115" y="1101"/>
                </a:lnTo>
                <a:lnTo>
                  <a:pt x="4109" y="1086"/>
                </a:lnTo>
                <a:lnTo>
                  <a:pt x="4102" y="1071"/>
                </a:lnTo>
                <a:lnTo>
                  <a:pt x="4095" y="1057"/>
                </a:lnTo>
                <a:lnTo>
                  <a:pt x="4088" y="1042"/>
                </a:lnTo>
                <a:lnTo>
                  <a:pt x="4081" y="1028"/>
                </a:lnTo>
                <a:lnTo>
                  <a:pt x="4073" y="1013"/>
                </a:lnTo>
                <a:lnTo>
                  <a:pt x="4064" y="1000"/>
                </a:lnTo>
                <a:lnTo>
                  <a:pt x="4047" y="972"/>
                </a:lnTo>
                <a:lnTo>
                  <a:pt x="4037" y="959"/>
                </a:lnTo>
                <a:lnTo>
                  <a:pt x="4028" y="946"/>
                </a:lnTo>
                <a:lnTo>
                  <a:pt x="4008" y="921"/>
                </a:lnTo>
                <a:lnTo>
                  <a:pt x="3997" y="908"/>
                </a:lnTo>
                <a:lnTo>
                  <a:pt x="3987" y="896"/>
                </a:lnTo>
                <a:lnTo>
                  <a:pt x="3976" y="885"/>
                </a:lnTo>
                <a:lnTo>
                  <a:pt x="3964" y="873"/>
                </a:lnTo>
                <a:lnTo>
                  <a:pt x="3940" y="851"/>
                </a:lnTo>
                <a:lnTo>
                  <a:pt x="3928" y="840"/>
                </a:lnTo>
                <a:lnTo>
                  <a:pt x="3915" y="830"/>
                </a:lnTo>
                <a:lnTo>
                  <a:pt x="3903" y="820"/>
                </a:lnTo>
                <a:lnTo>
                  <a:pt x="3890" y="810"/>
                </a:lnTo>
                <a:lnTo>
                  <a:pt x="3877" y="800"/>
                </a:lnTo>
                <a:lnTo>
                  <a:pt x="3863" y="791"/>
                </a:lnTo>
                <a:lnTo>
                  <a:pt x="3836" y="774"/>
                </a:lnTo>
                <a:lnTo>
                  <a:pt x="3808" y="758"/>
                </a:lnTo>
                <a:lnTo>
                  <a:pt x="3793" y="750"/>
                </a:lnTo>
                <a:lnTo>
                  <a:pt x="3778" y="743"/>
                </a:lnTo>
                <a:lnTo>
                  <a:pt x="3764" y="736"/>
                </a:lnTo>
                <a:lnTo>
                  <a:pt x="3748" y="729"/>
                </a:lnTo>
                <a:lnTo>
                  <a:pt x="3733" y="723"/>
                </a:lnTo>
                <a:lnTo>
                  <a:pt x="3718" y="717"/>
                </a:lnTo>
                <a:lnTo>
                  <a:pt x="3702" y="712"/>
                </a:lnTo>
                <a:lnTo>
                  <a:pt x="3686" y="707"/>
                </a:lnTo>
                <a:lnTo>
                  <a:pt x="3670" y="702"/>
                </a:lnTo>
                <a:lnTo>
                  <a:pt x="3654" y="698"/>
                </a:lnTo>
                <a:lnTo>
                  <a:pt x="3638" y="694"/>
                </a:lnTo>
                <a:lnTo>
                  <a:pt x="3622" y="690"/>
                </a:lnTo>
                <a:lnTo>
                  <a:pt x="3605" y="687"/>
                </a:lnTo>
                <a:lnTo>
                  <a:pt x="3588" y="684"/>
                </a:lnTo>
                <a:lnTo>
                  <a:pt x="3571" y="682"/>
                </a:lnTo>
                <a:lnTo>
                  <a:pt x="3554" y="680"/>
                </a:lnTo>
                <a:lnTo>
                  <a:pt x="3537" y="679"/>
                </a:lnTo>
                <a:lnTo>
                  <a:pt x="3519" y="677"/>
                </a:lnTo>
                <a:lnTo>
                  <a:pt x="3485" y="677"/>
                </a:lnTo>
                <a:lnTo>
                  <a:pt x="3450" y="677"/>
                </a:lnTo>
                <a:lnTo>
                  <a:pt x="3433" y="679"/>
                </a:lnTo>
                <a:lnTo>
                  <a:pt x="3415" y="680"/>
                </a:lnTo>
                <a:lnTo>
                  <a:pt x="3399" y="682"/>
                </a:lnTo>
                <a:lnTo>
                  <a:pt x="3382" y="684"/>
                </a:lnTo>
                <a:lnTo>
                  <a:pt x="3365" y="687"/>
                </a:lnTo>
                <a:lnTo>
                  <a:pt x="3348" y="690"/>
                </a:lnTo>
                <a:lnTo>
                  <a:pt x="3332" y="694"/>
                </a:lnTo>
                <a:lnTo>
                  <a:pt x="3316" y="698"/>
                </a:lnTo>
                <a:lnTo>
                  <a:pt x="3300" y="702"/>
                </a:lnTo>
                <a:lnTo>
                  <a:pt x="3284" y="707"/>
                </a:lnTo>
                <a:lnTo>
                  <a:pt x="3252" y="717"/>
                </a:lnTo>
                <a:lnTo>
                  <a:pt x="3222" y="729"/>
                </a:lnTo>
                <a:lnTo>
                  <a:pt x="3191" y="743"/>
                </a:lnTo>
                <a:lnTo>
                  <a:pt x="3162" y="758"/>
                </a:lnTo>
                <a:lnTo>
                  <a:pt x="3147" y="765"/>
                </a:lnTo>
                <a:lnTo>
                  <a:pt x="3133" y="774"/>
                </a:lnTo>
                <a:lnTo>
                  <a:pt x="3119" y="782"/>
                </a:lnTo>
                <a:lnTo>
                  <a:pt x="3106" y="791"/>
                </a:lnTo>
                <a:lnTo>
                  <a:pt x="3093" y="800"/>
                </a:lnTo>
                <a:lnTo>
                  <a:pt x="3079" y="810"/>
                </a:lnTo>
                <a:lnTo>
                  <a:pt x="3067" y="820"/>
                </a:lnTo>
                <a:lnTo>
                  <a:pt x="3054" y="830"/>
                </a:lnTo>
                <a:lnTo>
                  <a:pt x="3041" y="840"/>
                </a:lnTo>
                <a:lnTo>
                  <a:pt x="3029" y="851"/>
                </a:lnTo>
                <a:lnTo>
                  <a:pt x="3018" y="862"/>
                </a:lnTo>
                <a:lnTo>
                  <a:pt x="3006" y="873"/>
                </a:lnTo>
                <a:lnTo>
                  <a:pt x="2995" y="885"/>
                </a:lnTo>
                <a:lnTo>
                  <a:pt x="2984" y="896"/>
                </a:lnTo>
                <a:lnTo>
                  <a:pt x="2962" y="921"/>
                </a:lnTo>
                <a:lnTo>
                  <a:pt x="2952" y="933"/>
                </a:lnTo>
                <a:lnTo>
                  <a:pt x="2942" y="946"/>
                </a:lnTo>
                <a:lnTo>
                  <a:pt x="2933" y="959"/>
                </a:lnTo>
                <a:lnTo>
                  <a:pt x="2923" y="972"/>
                </a:lnTo>
                <a:lnTo>
                  <a:pt x="2914" y="986"/>
                </a:lnTo>
                <a:lnTo>
                  <a:pt x="2906" y="1000"/>
                </a:lnTo>
                <a:lnTo>
                  <a:pt x="2898" y="1013"/>
                </a:lnTo>
                <a:lnTo>
                  <a:pt x="2890" y="1028"/>
                </a:lnTo>
                <a:lnTo>
                  <a:pt x="2882" y="1042"/>
                </a:lnTo>
                <a:lnTo>
                  <a:pt x="2875" y="1057"/>
                </a:lnTo>
                <a:lnTo>
                  <a:pt x="2868" y="1071"/>
                </a:lnTo>
                <a:lnTo>
                  <a:pt x="2861" y="1086"/>
                </a:lnTo>
                <a:lnTo>
                  <a:pt x="2855" y="1101"/>
                </a:lnTo>
                <a:lnTo>
                  <a:pt x="2849" y="1117"/>
                </a:lnTo>
                <a:lnTo>
                  <a:pt x="2844" y="1132"/>
                </a:lnTo>
                <a:lnTo>
                  <a:pt x="2838" y="1148"/>
                </a:lnTo>
                <a:lnTo>
                  <a:pt x="2834" y="1164"/>
                </a:lnTo>
                <a:lnTo>
                  <a:pt x="2829" y="1180"/>
                </a:lnTo>
                <a:lnTo>
                  <a:pt x="2825" y="1196"/>
                </a:lnTo>
                <a:lnTo>
                  <a:pt x="2821" y="1212"/>
                </a:lnTo>
                <a:lnTo>
                  <a:pt x="2815" y="1245"/>
                </a:lnTo>
                <a:lnTo>
                  <a:pt x="2812" y="1262"/>
                </a:lnTo>
                <a:lnTo>
                  <a:pt x="2811" y="1279"/>
                </a:lnTo>
                <a:lnTo>
                  <a:pt x="2809" y="1296"/>
                </a:lnTo>
                <a:lnTo>
                  <a:pt x="2808" y="1313"/>
                </a:lnTo>
                <a:lnTo>
                  <a:pt x="2807" y="1330"/>
                </a:lnTo>
                <a:lnTo>
                  <a:pt x="2807" y="1347"/>
                </a:lnTo>
                <a:lnTo>
                  <a:pt x="2807" y="1365"/>
                </a:lnTo>
                <a:lnTo>
                  <a:pt x="2808" y="1382"/>
                </a:lnTo>
                <a:lnTo>
                  <a:pt x="2809" y="1399"/>
                </a:lnTo>
                <a:lnTo>
                  <a:pt x="2811" y="1416"/>
                </a:lnTo>
                <a:lnTo>
                  <a:pt x="2812" y="1433"/>
                </a:lnTo>
                <a:lnTo>
                  <a:pt x="2815" y="1450"/>
                </a:lnTo>
                <a:lnTo>
                  <a:pt x="2821" y="1483"/>
                </a:lnTo>
                <a:lnTo>
                  <a:pt x="2825" y="1499"/>
                </a:lnTo>
                <a:lnTo>
                  <a:pt x="2829" y="1515"/>
                </a:lnTo>
                <a:lnTo>
                  <a:pt x="2834" y="1531"/>
                </a:lnTo>
                <a:lnTo>
                  <a:pt x="2838" y="1547"/>
                </a:lnTo>
                <a:lnTo>
                  <a:pt x="2844" y="1563"/>
                </a:lnTo>
                <a:lnTo>
                  <a:pt x="2849" y="1578"/>
                </a:lnTo>
                <a:lnTo>
                  <a:pt x="2855" y="1593"/>
                </a:lnTo>
                <a:lnTo>
                  <a:pt x="2861" y="1609"/>
                </a:lnTo>
                <a:lnTo>
                  <a:pt x="2868" y="1623"/>
                </a:lnTo>
                <a:lnTo>
                  <a:pt x="2875" y="1638"/>
                </a:lnTo>
                <a:lnTo>
                  <a:pt x="2882" y="1653"/>
                </a:lnTo>
                <a:lnTo>
                  <a:pt x="2890" y="1667"/>
                </a:lnTo>
                <a:lnTo>
                  <a:pt x="2898" y="1681"/>
                </a:lnTo>
                <a:lnTo>
                  <a:pt x="2906" y="1695"/>
                </a:lnTo>
                <a:lnTo>
                  <a:pt x="2923" y="1722"/>
                </a:lnTo>
                <a:lnTo>
                  <a:pt x="2933" y="1736"/>
                </a:lnTo>
                <a:lnTo>
                  <a:pt x="2942" y="1749"/>
                </a:lnTo>
                <a:lnTo>
                  <a:pt x="2962" y="1774"/>
                </a:lnTo>
                <a:lnTo>
                  <a:pt x="2973" y="1786"/>
                </a:lnTo>
                <a:lnTo>
                  <a:pt x="2984" y="1798"/>
                </a:lnTo>
                <a:lnTo>
                  <a:pt x="2995" y="1810"/>
                </a:lnTo>
                <a:lnTo>
                  <a:pt x="3006" y="1822"/>
                </a:lnTo>
                <a:lnTo>
                  <a:pt x="3029" y="1844"/>
                </a:lnTo>
                <a:lnTo>
                  <a:pt x="3041" y="1855"/>
                </a:lnTo>
                <a:lnTo>
                  <a:pt x="3054" y="1865"/>
                </a:lnTo>
                <a:lnTo>
                  <a:pt x="3067" y="1876"/>
                </a:lnTo>
                <a:lnTo>
                  <a:pt x="3079" y="1886"/>
                </a:lnTo>
                <a:lnTo>
                  <a:pt x="3093" y="1896"/>
                </a:lnTo>
                <a:lnTo>
                  <a:pt x="3106" y="1905"/>
                </a:lnTo>
                <a:lnTo>
                  <a:pt x="3133" y="1922"/>
                </a:lnTo>
                <a:lnTo>
                  <a:pt x="3162" y="1938"/>
                </a:lnTo>
                <a:lnTo>
                  <a:pt x="3176" y="1946"/>
                </a:lnTo>
                <a:lnTo>
                  <a:pt x="3191" y="1953"/>
                </a:lnTo>
                <a:lnTo>
                  <a:pt x="3207" y="1960"/>
                </a:lnTo>
                <a:lnTo>
                  <a:pt x="3222" y="1967"/>
                </a:lnTo>
                <a:lnTo>
                  <a:pt x="3237" y="1973"/>
                </a:lnTo>
                <a:lnTo>
                  <a:pt x="3252" y="1979"/>
                </a:lnTo>
                <a:lnTo>
                  <a:pt x="3268" y="1984"/>
                </a:lnTo>
                <a:lnTo>
                  <a:pt x="3284" y="1989"/>
                </a:lnTo>
                <a:lnTo>
                  <a:pt x="3300" y="1994"/>
                </a:lnTo>
                <a:lnTo>
                  <a:pt x="3316" y="1998"/>
                </a:lnTo>
                <a:lnTo>
                  <a:pt x="3332" y="2002"/>
                </a:lnTo>
                <a:lnTo>
                  <a:pt x="3348" y="2006"/>
                </a:lnTo>
                <a:lnTo>
                  <a:pt x="3365" y="2009"/>
                </a:lnTo>
                <a:lnTo>
                  <a:pt x="3382" y="2012"/>
                </a:lnTo>
                <a:lnTo>
                  <a:pt x="3399" y="2014"/>
                </a:lnTo>
                <a:lnTo>
                  <a:pt x="3415" y="2016"/>
                </a:lnTo>
                <a:lnTo>
                  <a:pt x="3433" y="2017"/>
                </a:lnTo>
                <a:lnTo>
                  <a:pt x="3450" y="2018"/>
                </a:lnTo>
                <a:lnTo>
                  <a:pt x="3485" y="2019"/>
                </a:lnTo>
                <a:lnTo>
                  <a:pt x="3519" y="2018"/>
                </a:lnTo>
                <a:lnTo>
                  <a:pt x="3537" y="2017"/>
                </a:lnTo>
                <a:lnTo>
                  <a:pt x="3554" y="2016"/>
                </a:lnTo>
                <a:lnTo>
                  <a:pt x="3571" y="2014"/>
                </a:lnTo>
                <a:lnTo>
                  <a:pt x="3588" y="2012"/>
                </a:lnTo>
                <a:lnTo>
                  <a:pt x="3605" y="2009"/>
                </a:lnTo>
                <a:lnTo>
                  <a:pt x="3622" y="2006"/>
                </a:lnTo>
                <a:lnTo>
                  <a:pt x="3638" y="2002"/>
                </a:lnTo>
                <a:lnTo>
                  <a:pt x="3654" y="1998"/>
                </a:lnTo>
                <a:lnTo>
                  <a:pt x="3670" y="1994"/>
                </a:lnTo>
                <a:lnTo>
                  <a:pt x="3686" y="1989"/>
                </a:lnTo>
                <a:lnTo>
                  <a:pt x="3718" y="1979"/>
                </a:lnTo>
                <a:lnTo>
                  <a:pt x="3748" y="1967"/>
                </a:lnTo>
                <a:lnTo>
                  <a:pt x="3778" y="1953"/>
                </a:lnTo>
                <a:lnTo>
                  <a:pt x="3808" y="1938"/>
                </a:lnTo>
                <a:lnTo>
                  <a:pt x="3822" y="1930"/>
                </a:lnTo>
                <a:lnTo>
                  <a:pt x="3836" y="1922"/>
                </a:lnTo>
                <a:lnTo>
                  <a:pt x="3850" y="1914"/>
                </a:lnTo>
                <a:lnTo>
                  <a:pt x="3863" y="1905"/>
                </a:lnTo>
                <a:lnTo>
                  <a:pt x="3877" y="1896"/>
                </a:lnTo>
                <a:lnTo>
                  <a:pt x="3890" y="1886"/>
                </a:lnTo>
                <a:lnTo>
                  <a:pt x="3903" y="1876"/>
                </a:lnTo>
                <a:lnTo>
                  <a:pt x="3915" y="1865"/>
                </a:lnTo>
                <a:lnTo>
                  <a:pt x="3928" y="1855"/>
                </a:lnTo>
                <a:lnTo>
                  <a:pt x="3940" y="1844"/>
                </a:lnTo>
                <a:lnTo>
                  <a:pt x="3964" y="1822"/>
                </a:lnTo>
                <a:lnTo>
                  <a:pt x="3976" y="1810"/>
                </a:lnTo>
                <a:lnTo>
                  <a:pt x="3987" y="1798"/>
                </a:lnTo>
                <a:lnTo>
                  <a:pt x="4008" y="1774"/>
                </a:lnTo>
                <a:lnTo>
                  <a:pt x="4018" y="1762"/>
                </a:lnTo>
                <a:lnTo>
                  <a:pt x="4028" y="1749"/>
                </a:lnTo>
                <a:lnTo>
                  <a:pt x="4037" y="1736"/>
                </a:lnTo>
                <a:lnTo>
                  <a:pt x="4047" y="1722"/>
                </a:lnTo>
                <a:lnTo>
                  <a:pt x="4056" y="1709"/>
                </a:lnTo>
                <a:lnTo>
                  <a:pt x="4064" y="1695"/>
                </a:lnTo>
                <a:lnTo>
                  <a:pt x="4073" y="1681"/>
                </a:lnTo>
                <a:lnTo>
                  <a:pt x="4081" y="1667"/>
                </a:lnTo>
                <a:lnTo>
                  <a:pt x="4088" y="1653"/>
                </a:lnTo>
                <a:lnTo>
                  <a:pt x="4095" y="1638"/>
                </a:lnTo>
                <a:lnTo>
                  <a:pt x="4102" y="1623"/>
                </a:lnTo>
                <a:lnTo>
                  <a:pt x="4109" y="1609"/>
                </a:lnTo>
                <a:lnTo>
                  <a:pt x="4115" y="1593"/>
                </a:lnTo>
                <a:lnTo>
                  <a:pt x="4121" y="1578"/>
                </a:lnTo>
                <a:lnTo>
                  <a:pt x="4127" y="1563"/>
                </a:lnTo>
                <a:lnTo>
                  <a:pt x="4132" y="1547"/>
                </a:lnTo>
                <a:lnTo>
                  <a:pt x="4136" y="1531"/>
                </a:lnTo>
                <a:lnTo>
                  <a:pt x="4141" y="1515"/>
                </a:lnTo>
                <a:lnTo>
                  <a:pt x="4145" y="1499"/>
                </a:lnTo>
                <a:lnTo>
                  <a:pt x="4148" y="1483"/>
                </a:lnTo>
                <a:lnTo>
                  <a:pt x="4154" y="1450"/>
                </a:lnTo>
                <a:lnTo>
                  <a:pt x="4157" y="1433"/>
                </a:lnTo>
                <a:lnTo>
                  <a:pt x="4159" y="1416"/>
                </a:lnTo>
                <a:lnTo>
                  <a:pt x="4160" y="1399"/>
                </a:lnTo>
                <a:lnTo>
                  <a:pt x="4161" y="1382"/>
                </a:lnTo>
                <a:lnTo>
                  <a:pt x="4162" y="1365"/>
                </a:lnTo>
                <a:lnTo>
                  <a:pt x="4162" y="1347"/>
                </a:lnTo>
                <a:close/>
                <a:moveTo>
                  <a:pt x="2294" y="1971"/>
                </a:moveTo>
                <a:lnTo>
                  <a:pt x="2036" y="2420"/>
                </a:lnTo>
                <a:lnTo>
                  <a:pt x="1517" y="2420"/>
                </a:lnTo>
                <a:lnTo>
                  <a:pt x="998" y="2420"/>
                </a:lnTo>
                <a:lnTo>
                  <a:pt x="998" y="1883"/>
                </a:lnTo>
                <a:lnTo>
                  <a:pt x="998" y="1345"/>
                </a:lnTo>
                <a:lnTo>
                  <a:pt x="998" y="808"/>
                </a:lnTo>
                <a:lnTo>
                  <a:pt x="998" y="271"/>
                </a:lnTo>
                <a:lnTo>
                  <a:pt x="1489" y="271"/>
                </a:lnTo>
                <a:lnTo>
                  <a:pt x="1489" y="696"/>
                </a:lnTo>
                <a:lnTo>
                  <a:pt x="1489" y="1121"/>
                </a:lnTo>
                <a:lnTo>
                  <a:pt x="1489" y="1545"/>
                </a:lnTo>
                <a:lnTo>
                  <a:pt x="1489" y="1971"/>
                </a:lnTo>
                <a:lnTo>
                  <a:pt x="1891" y="1971"/>
                </a:lnTo>
                <a:lnTo>
                  <a:pt x="2294" y="1971"/>
                </a:lnTo>
                <a:close/>
                <a:moveTo>
                  <a:pt x="6880" y="2037"/>
                </a:moveTo>
                <a:lnTo>
                  <a:pt x="7536" y="2039"/>
                </a:lnTo>
                <a:lnTo>
                  <a:pt x="7500" y="2104"/>
                </a:lnTo>
                <a:lnTo>
                  <a:pt x="7256" y="2487"/>
                </a:lnTo>
                <a:lnTo>
                  <a:pt x="6614" y="2485"/>
                </a:lnTo>
                <a:lnTo>
                  <a:pt x="5971" y="2483"/>
                </a:lnTo>
                <a:lnTo>
                  <a:pt x="5939" y="2482"/>
                </a:lnTo>
                <a:lnTo>
                  <a:pt x="5907" y="2481"/>
                </a:lnTo>
                <a:lnTo>
                  <a:pt x="5875" y="2478"/>
                </a:lnTo>
                <a:lnTo>
                  <a:pt x="5843" y="2475"/>
                </a:lnTo>
                <a:lnTo>
                  <a:pt x="5811" y="2471"/>
                </a:lnTo>
                <a:lnTo>
                  <a:pt x="5780" y="2465"/>
                </a:lnTo>
                <a:lnTo>
                  <a:pt x="5749" y="2460"/>
                </a:lnTo>
                <a:lnTo>
                  <a:pt x="5719" y="2453"/>
                </a:lnTo>
                <a:lnTo>
                  <a:pt x="5688" y="2445"/>
                </a:lnTo>
                <a:lnTo>
                  <a:pt x="5659" y="2437"/>
                </a:lnTo>
                <a:lnTo>
                  <a:pt x="5629" y="2428"/>
                </a:lnTo>
                <a:lnTo>
                  <a:pt x="5600" y="2418"/>
                </a:lnTo>
                <a:lnTo>
                  <a:pt x="5571" y="2408"/>
                </a:lnTo>
                <a:lnTo>
                  <a:pt x="5543" y="2397"/>
                </a:lnTo>
                <a:lnTo>
                  <a:pt x="5515" y="2385"/>
                </a:lnTo>
                <a:lnTo>
                  <a:pt x="5487" y="2372"/>
                </a:lnTo>
                <a:lnTo>
                  <a:pt x="5734" y="1982"/>
                </a:lnTo>
                <a:lnTo>
                  <a:pt x="5762" y="1992"/>
                </a:lnTo>
                <a:lnTo>
                  <a:pt x="5776" y="1997"/>
                </a:lnTo>
                <a:lnTo>
                  <a:pt x="5790" y="2001"/>
                </a:lnTo>
                <a:lnTo>
                  <a:pt x="5805" y="2005"/>
                </a:lnTo>
                <a:lnTo>
                  <a:pt x="5819" y="2008"/>
                </a:lnTo>
                <a:lnTo>
                  <a:pt x="5834" y="2012"/>
                </a:lnTo>
                <a:lnTo>
                  <a:pt x="5850" y="2015"/>
                </a:lnTo>
                <a:lnTo>
                  <a:pt x="5865" y="2017"/>
                </a:lnTo>
                <a:lnTo>
                  <a:pt x="5880" y="2020"/>
                </a:lnTo>
                <a:lnTo>
                  <a:pt x="5895" y="2022"/>
                </a:lnTo>
                <a:lnTo>
                  <a:pt x="5911" y="2023"/>
                </a:lnTo>
                <a:lnTo>
                  <a:pt x="5941" y="2026"/>
                </a:lnTo>
                <a:lnTo>
                  <a:pt x="5973" y="2026"/>
                </a:lnTo>
                <a:lnTo>
                  <a:pt x="6007" y="2026"/>
                </a:lnTo>
                <a:lnTo>
                  <a:pt x="6025" y="2025"/>
                </a:lnTo>
                <a:lnTo>
                  <a:pt x="6042" y="2023"/>
                </a:lnTo>
                <a:lnTo>
                  <a:pt x="6059" y="2021"/>
                </a:lnTo>
                <a:lnTo>
                  <a:pt x="6076" y="2019"/>
                </a:lnTo>
                <a:lnTo>
                  <a:pt x="6092" y="2016"/>
                </a:lnTo>
                <a:lnTo>
                  <a:pt x="6109" y="2013"/>
                </a:lnTo>
                <a:lnTo>
                  <a:pt x="6125" y="2010"/>
                </a:lnTo>
                <a:lnTo>
                  <a:pt x="6142" y="2006"/>
                </a:lnTo>
                <a:lnTo>
                  <a:pt x="6158" y="2001"/>
                </a:lnTo>
                <a:lnTo>
                  <a:pt x="6174" y="1997"/>
                </a:lnTo>
                <a:lnTo>
                  <a:pt x="6205" y="1986"/>
                </a:lnTo>
                <a:lnTo>
                  <a:pt x="6237" y="1974"/>
                </a:lnTo>
                <a:lnTo>
                  <a:pt x="6267" y="1961"/>
                </a:lnTo>
                <a:lnTo>
                  <a:pt x="6281" y="1954"/>
                </a:lnTo>
                <a:lnTo>
                  <a:pt x="6296" y="1946"/>
                </a:lnTo>
                <a:lnTo>
                  <a:pt x="6324" y="1930"/>
                </a:lnTo>
                <a:lnTo>
                  <a:pt x="6338" y="1922"/>
                </a:lnTo>
                <a:lnTo>
                  <a:pt x="6352" y="1913"/>
                </a:lnTo>
                <a:lnTo>
                  <a:pt x="6378" y="1894"/>
                </a:lnTo>
                <a:lnTo>
                  <a:pt x="6391" y="1885"/>
                </a:lnTo>
                <a:lnTo>
                  <a:pt x="6404" y="1875"/>
                </a:lnTo>
                <a:lnTo>
                  <a:pt x="6416" y="1863"/>
                </a:lnTo>
                <a:lnTo>
                  <a:pt x="6428" y="1853"/>
                </a:lnTo>
                <a:lnTo>
                  <a:pt x="6440" y="1842"/>
                </a:lnTo>
                <a:lnTo>
                  <a:pt x="6452" y="1830"/>
                </a:lnTo>
                <a:lnTo>
                  <a:pt x="6463" y="1819"/>
                </a:lnTo>
                <a:lnTo>
                  <a:pt x="6474" y="1807"/>
                </a:lnTo>
                <a:lnTo>
                  <a:pt x="6485" y="1795"/>
                </a:lnTo>
                <a:lnTo>
                  <a:pt x="6496" y="1783"/>
                </a:lnTo>
                <a:lnTo>
                  <a:pt x="6506" y="1770"/>
                </a:lnTo>
                <a:lnTo>
                  <a:pt x="6516" y="1758"/>
                </a:lnTo>
                <a:lnTo>
                  <a:pt x="6525" y="1745"/>
                </a:lnTo>
                <a:lnTo>
                  <a:pt x="6535" y="1731"/>
                </a:lnTo>
                <a:lnTo>
                  <a:pt x="6552" y="1704"/>
                </a:lnTo>
                <a:lnTo>
                  <a:pt x="6561" y="1690"/>
                </a:lnTo>
                <a:lnTo>
                  <a:pt x="6569" y="1676"/>
                </a:lnTo>
                <a:lnTo>
                  <a:pt x="6576" y="1662"/>
                </a:lnTo>
                <a:lnTo>
                  <a:pt x="6584" y="1647"/>
                </a:lnTo>
                <a:lnTo>
                  <a:pt x="6592" y="1633"/>
                </a:lnTo>
                <a:lnTo>
                  <a:pt x="6598" y="1618"/>
                </a:lnTo>
                <a:lnTo>
                  <a:pt x="6611" y="1587"/>
                </a:lnTo>
                <a:lnTo>
                  <a:pt x="6616" y="1572"/>
                </a:lnTo>
                <a:lnTo>
                  <a:pt x="6621" y="1556"/>
                </a:lnTo>
                <a:lnTo>
                  <a:pt x="6626" y="1540"/>
                </a:lnTo>
                <a:lnTo>
                  <a:pt x="6630" y="1524"/>
                </a:lnTo>
                <a:lnTo>
                  <a:pt x="6638" y="1492"/>
                </a:lnTo>
                <a:lnTo>
                  <a:pt x="6644" y="1459"/>
                </a:lnTo>
                <a:lnTo>
                  <a:pt x="6647" y="1442"/>
                </a:lnTo>
                <a:lnTo>
                  <a:pt x="6649" y="1425"/>
                </a:lnTo>
                <a:lnTo>
                  <a:pt x="6650" y="1408"/>
                </a:lnTo>
                <a:lnTo>
                  <a:pt x="6651" y="1391"/>
                </a:lnTo>
                <a:lnTo>
                  <a:pt x="6652" y="1374"/>
                </a:lnTo>
                <a:lnTo>
                  <a:pt x="6652" y="1357"/>
                </a:lnTo>
                <a:lnTo>
                  <a:pt x="6652" y="1339"/>
                </a:lnTo>
                <a:lnTo>
                  <a:pt x="6652" y="1330"/>
                </a:lnTo>
                <a:lnTo>
                  <a:pt x="6651" y="1321"/>
                </a:lnTo>
                <a:lnTo>
                  <a:pt x="6650" y="1303"/>
                </a:lnTo>
                <a:lnTo>
                  <a:pt x="6649" y="1286"/>
                </a:lnTo>
                <a:lnTo>
                  <a:pt x="6647" y="1268"/>
                </a:lnTo>
                <a:lnTo>
                  <a:pt x="6644" y="1251"/>
                </a:lnTo>
                <a:lnTo>
                  <a:pt x="6641" y="1234"/>
                </a:lnTo>
                <a:lnTo>
                  <a:pt x="6638" y="1217"/>
                </a:lnTo>
                <a:lnTo>
                  <a:pt x="6634" y="1200"/>
                </a:lnTo>
                <a:lnTo>
                  <a:pt x="6630" y="1183"/>
                </a:lnTo>
                <a:lnTo>
                  <a:pt x="6625" y="1167"/>
                </a:lnTo>
                <a:lnTo>
                  <a:pt x="6620" y="1150"/>
                </a:lnTo>
                <a:lnTo>
                  <a:pt x="6609" y="1118"/>
                </a:lnTo>
                <a:lnTo>
                  <a:pt x="6603" y="1102"/>
                </a:lnTo>
                <a:lnTo>
                  <a:pt x="6599" y="1094"/>
                </a:lnTo>
                <a:lnTo>
                  <a:pt x="6596" y="1087"/>
                </a:lnTo>
                <a:lnTo>
                  <a:pt x="6588" y="1071"/>
                </a:lnTo>
                <a:lnTo>
                  <a:pt x="6581" y="1056"/>
                </a:lnTo>
                <a:lnTo>
                  <a:pt x="6573" y="1041"/>
                </a:lnTo>
                <a:lnTo>
                  <a:pt x="6565" y="1026"/>
                </a:lnTo>
                <a:lnTo>
                  <a:pt x="6556" y="1012"/>
                </a:lnTo>
                <a:lnTo>
                  <a:pt x="6547" y="998"/>
                </a:lnTo>
                <a:lnTo>
                  <a:pt x="6538" y="984"/>
                </a:lnTo>
                <a:lnTo>
                  <a:pt x="6528" y="970"/>
                </a:lnTo>
                <a:lnTo>
                  <a:pt x="6508" y="943"/>
                </a:lnTo>
                <a:lnTo>
                  <a:pt x="6498" y="930"/>
                </a:lnTo>
                <a:lnTo>
                  <a:pt x="6487" y="917"/>
                </a:lnTo>
                <a:lnTo>
                  <a:pt x="6476" y="905"/>
                </a:lnTo>
                <a:lnTo>
                  <a:pt x="6464" y="892"/>
                </a:lnTo>
                <a:lnTo>
                  <a:pt x="6453" y="881"/>
                </a:lnTo>
                <a:lnTo>
                  <a:pt x="6441" y="869"/>
                </a:lnTo>
                <a:lnTo>
                  <a:pt x="6689" y="478"/>
                </a:lnTo>
                <a:lnTo>
                  <a:pt x="6713" y="498"/>
                </a:lnTo>
                <a:lnTo>
                  <a:pt x="6736" y="518"/>
                </a:lnTo>
                <a:lnTo>
                  <a:pt x="6759" y="539"/>
                </a:lnTo>
                <a:lnTo>
                  <a:pt x="6781" y="560"/>
                </a:lnTo>
                <a:lnTo>
                  <a:pt x="6803" y="583"/>
                </a:lnTo>
                <a:lnTo>
                  <a:pt x="6824" y="605"/>
                </a:lnTo>
                <a:lnTo>
                  <a:pt x="6844" y="630"/>
                </a:lnTo>
                <a:lnTo>
                  <a:pt x="6854" y="642"/>
                </a:lnTo>
                <a:lnTo>
                  <a:pt x="6864" y="654"/>
                </a:lnTo>
                <a:lnTo>
                  <a:pt x="6883" y="678"/>
                </a:lnTo>
                <a:lnTo>
                  <a:pt x="6901" y="703"/>
                </a:lnTo>
                <a:lnTo>
                  <a:pt x="6919" y="728"/>
                </a:lnTo>
                <a:lnTo>
                  <a:pt x="6936" y="754"/>
                </a:lnTo>
                <a:lnTo>
                  <a:pt x="6953" y="781"/>
                </a:lnTo>
                <a:lnTo>
                  <a:pt x="6969" y="808"/>
                </a:lnTo>
                <a:lnTo>
                  <a:pt x="6984" y="835"/>
                </a:lnTo>
                <a:lnTo>
                  <a:pt x="6998" y="863"/>
                </a:lnTo>
                <a:lnTo>
                  <a:pt x="7012" y="891"/>
                </a:lnTo>
                <a:lnTo>
                  <a:pt x="7024" y="920"/>
                </a:lnTo>
                <a:lnTo>
                  <a:pt x="7036" y="949"/>
                </a:lnTo>
                <a:lnTo>
                  <a:pt x="7047" y="978"/>
                </a:lnTo>
                <a:lnTo>
                  <a:pt x="7057" y="1008"/>
                </a:lnTo>
                <a:lnTo>
                  <a:pt x="7067" y="1038"/>
                </a:lnTo>
                <a:lnTo>
                  <a:pt x="7075" y="1069"/>
                </a:lnTo>
                <a:lnTo>
                  <a:pt x="7083" y="1100"/>
                </a:lnTo>
                <a:lnTo>
                  <a:pt x="7086" y="1116"/>
                </a:lnTo>
                <a:lnTo>
                  <a:pt x="7090" y="1131"/>
                </a:lnTo>
                <a:lnTo>
                  <a:pt x="7096" y="1163"/>
                </a:lnTo>
                <a:lnTo>
                  <a:pt x="7101" y="1195"/>
                </a:lnTo>
                <a:lnTo>
                  <a:pt x="7105" y="1227"/>
                </a:lnTo>
                <a:lnTo>
                  <a:pt x="7108" y="1259"/>
                </a:lnTo>
                <a:lnTo>
                  <a:pt x="7109" y="1276"/>
                </a:lnTo>
                <a:lnTo>
                  <a:pt x="7110" y="1292"/>
                </a:lnTo>
                <a:lnTo>
                  <a:pt x="7112" y="1325"/>
                </a:lnTo>
                <a:lnTo>
                  <a:pt x="7112" y="1358"/>
                </a:lnTo>
                <a:lnTo>
                  <a:pt x="7112" y="1382"/>
                </a:lnTo>
                <a:lnTo>
                  <a:pt x="7111" y="1406"/>
                </a:lnTo>
                <a:lnTo>
                  <a:pt x="7110" y="1429"/>
                </a:lnTo>
                <a:lnTo>
                  <a:pt x="7108" y="1453"/>
                </a:lnTo>
                <a:lnTo>
                  <a:pt x="7106" y="1476"/>
                </a:lnTo>
                <a:lnTo>
                  <a:pt x="7103" y="1499"/>
                </a:lnTo>
                <a:lnTo>
                  <a:pt x="7100" y="1522"/>
                </a:lnTo>
                <a:lnTo>
                  <a:pt x="7096" y="1545"/>
                </a:lnTo>
                <a:lnTo>
                  <a:pt x="7092" y="1568"/>
                </a:lnTo>
                <a:lnTo>
                  <a:pt x="7087" y="1590"/>
                </a:lnTo>
                <a:lnTo>
                  <a:pt x="7082" y="1613"/>
                </a:lnTo>
                <a:lnTo>
                  <a:pt x="7077" y="1635"/>
                </a:lnTo>
                <a:lnTo>
                  <a:pt x="7071" y="1657"/>
                </a:lnTo>
                <a:lnTo>
                  <a:pt x="7064" y="1679"/>
                </a:lnTo>
                <a:lnTo>
                  <a:pt x="7057" y="1701"/>
                </a:lnTo>
                <a:lnTo>
                  <a:pt x="7050" y="1722"/>
                </a:lnTo>
                <a:lnTo>
                  <a:pt x="7043" y="1743"/>
                </a:lnTo>
                <a:lnTo>
                  <a:pt x="7035" y="1765"/>
                </a:lnTo>
                <a:lnTo>
                  <a:pt x="7026" y="1785"/>
                </a:lnTo>
                <a:lnTo>
                  <a:pt x="7017" y="1806"/>
                </a:lnTo>
                <a:lnTo>
                  <a:pt x="7008" y="1827"/>
                </a:lnTo>
                <a:lnTo>
                  <a:pt x="6998" y="1847"/>
                </a:lnTo>
                <a:lnTo>
                  <a:pt x="6988" y="1868"/>
                </a:lnTo>
                <a:lnTo>
                  <a:pt x="6978" y="1888"/>
                </a:lnTo>
                <a:lnTo>
                  <a:pt x="6966" y="1907"/>
                </a:lnTo>
                <a:lnTo>
                  <a:pt x="6955" y="1927"/>
                </a:lnTo>
                <a:lnTo>
                  <a:pt x="6943" y="1946"/>
                </a:lnTo>
                <a:lnTo>
                  <a:pt x="6931" y="1964"/>
                </a:lnTo>
                <a:lnTo>
                  <a:pt x="6919" y="1983"/>
                </a:lnTo>
                <a:lnTo>
                  <a:pt x="6906" y="2001"/>
                </a:lnTo>
                <a:lnTo>
                  <a:pt x="6893" y="2019"/>
                </a:lnTo>
                <a:lnTo>
                  <a:pt x="6880" y="2037"/>
                </a:lnTo>
                <a:close/>
              </a:path>
            </a:pathLst>
          </a:custGeom>
          <a:solidFill>
            <a:srgbClr val="0045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(c)" hidden="1">
            <a:extLst>
              <a:ext uri="{FF2B5EF4-FFF2-40B4-BE49-F238E27FC236}">
                <a16:creationId xmlns:a16="http://schemas.microsoft.com/office/drawing/2014/main" id="{71E1A264-9A1C-0316-C556-314C498065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20180" y="6891795"/>
            <a:ext cx="16511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200" baseline="0" err="1">
                <a:solidFill>
                  <a:schemeClr val="bg1"/>
                </a:solidFill>
                <a:latin typeface="+mn-lt"/>
              </a:rPr>
              <a:t>iloq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(logo)" descr="Z:\GRW (grow)\logot\copyright_grow.png">
            <a:extLst>
              <a:ext uri="{FF2B5EF4-FFF2-40B4-BE49-F238E27FC236}">
                <a16:creationId xmlns:a16="http://schemas.microsoft.com/office/drawing/2014/main" id="{D9C72071-5E07-ADBF-93AE-DA32CBD61F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4E7511-FA6E-7798-7B55-A699474A5CD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53875" y="6611620"/>
            <a:ext cx="5191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48192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84" r:id="rId3"/>
    <p:sldLayoutId id="2147483666" r:id="rId4"/>
    <p:sldLayoutId id="2147483702" r:id="rId5"/>
    <p:sldLayoutId id="2147483650" r:id="rId6"/>
    <p:sldLayoutId id="2147483676" r:id="rId7"/>
    <p:sldLayoutId id="2147483681" r:id="rId8"/>
    <p:sldLayoutId id="2147483687" r:id="rId9"/>
    <p:sldLayoutId id="2147483652" r:id="rId10"/>
    <p:sldLayoutId id="2147483667" r:id="rId11"/>
    <p:sldLayoutId id="2147483672" r:id="rId12"/>
    <p:sldLayoutId id="2147483668" r:id="rId13"/>
    <p:sldLayoutId id="2147483669" r:id="rId14"/>
    <p:sldLayoutId id="2147483653" r:id="rId15"/>
    <p:sldLayoutId id="2147483673" r:id="rId16"/>
    <p:sldLayoutId id="2147483685" r:id="rId17"/>
    <p:sldLayoutId id="2147483674" r:id="rId18"/>
    <p:sldLayoutId id="2147483654" r:id="rId19"/>
    <p:sldLayoutId id="2147483655" r:id="rId20"/>
    <p:sldLayoutId id="2147483703" r:id="rId21"/>
    <p:sldLayoutId id="2147483665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700" r:id="rId41"/>
    <p:sldLayoutId id="2147483701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662" r:id="rId48"/>
    <p:sldLayoutId id="2147483679" r:id="rId49"/>
    <p:sldLayoutId id="2147483680" r:id="rId50"/>
    <p:sldLayoutId id="2147483682" r:id="rId51"/>
    <p:sldLayoutId id="2147483683" r:id="rId5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D0F2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800" kern="1200">
          <a:solidFill>
            <a:srgbClr val="0D0F22"/>
          </a:solidFill>
          <a:latin typeface="+mn-lt"/>
          <a:ea typeface="+mn-ea"/>
          <a:cs typeface="+mn-cs"/>
        </a:defRPr>
      </a:lvl1pPr>
      <a:lvl2pPr marL="354013" indent="-3540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0D0F22"/>
          </a:solidFill>
          <a:latin typeface="+mn-lt"/>
          <a:ea typeface="+mn-ea"/>
          <a:cs typeface="+mn-cs"/>
        </a:defRPr>
      </a:lvl2pPr>
      <a:lvl3pPr marL="717550" indent="-3635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0D0F22"/>
          </a:solidFill>
          <a:latin typeface="+mn-lt"/>
          <a:ea typeface="+mn-ea"/>
          <a:cs typeface="+mn-cs"/>
        </a:defRPr>
      </a:lvl3pPr>
      <a:lvl4pPr marL="1071563" indent="-3540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rgbClr val="0D0F22"/>
          </a:solidFill>
          <a:latin typeface="+mn-lt"/>
          <a:ea typeface="+mn-ea"/>
          <a:cs typeface="+mn-cs"/>
        </a:defRPr>
      </a:lvl4pPr>
      <a:lvl5pPr marL="1435100" indent="-3635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rgbClr val="0D0F22"/>
          </a:solidFill>
          <a:latin typeface="+mn-lt"/>
          <a:ea typeface="+mn-ea"/>
          <a:cs typeface="+mn-cs"/>
        </a:defRPr>
      </a:lvl5pPr>
      <a:lvl6pPr marL="1789113" indent="-3540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rgbClr val="0D0F22"/>
          </a:solidFill>
          <a:latin typeface="+mn-lt"/>
          <a:ea typeface="+mn-ea"/>
          <a:cs typeface="+mn-cs"/>
        </a:defRPr>
      </a:lvl6pPr>
      <a:lvl7pPr marL="2152650" indent="-3635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rgbClr val="0D0F22"/>
          </a:solidFill>
          <a:latin typeface="+mn-lt"/>
          <a:ea typeface="+mn-ea"/>
          <a:cs typeface="+mn-cs"/>
        </a:defRPr>
      </a:lvl7pPr>
      <a:lvl8pPr marL="2506663" indent="-3540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rgbClr val="0D0F22"/>
          </a:solidFill>
          <a:latin typeface="+mn-lt"/>
          <a:ea typeface="+mn-ea"/>
          <a:cs typeface="+mn-cs"/>
        </a:defRPr>
      </a:lvl8pPr>
      <a:lvl9pPr marL="2871788" indent="-3651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rgbClr val="0D0F2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3840" userDrawn="1">
          <p15:clr>
            <a:srgbClr val="F26B43"/>
          </p15:clr>
        </p15:guide>
        <p15:guide id="11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5B3B5-A9A8-C5FF-32CB-779D6F45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E1329E-5BC3-961A-37B6-C501E9DA9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4725" y="1019176"/>
            <a:ext cx="1281666" cy="302728"/>
          </a:xfrm>
        </p:spPr>
        <p:txBody>
          <a:bodyPr/>
          <a:lstStyle/>
          <a:p>
            <a:r>
              <a:rPr lang="en-GB" b="1"/>
              <a:t>Christian Schmidt</a:t>
            </a:r>
          </a:p>
          <a:p>
            <a:endParaRPr lang="en-GB" b="1"/>
          </a:p>
          <a:p>
            <a:br>
              <a:rPr lang="en-GB"/>
            </a:br>
            <a:r>
              <a:rPr lang="en-GB"/>
              <a:t>18000 - 31999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5672FF-0052-72E0-AF3A-229AA8AA2AA2}"/>
              </a:ext>
            </a:extLst>
          </p:cNvPr>
          <p:cNvSpPr/>
          <p:nvPr/>
        </p:nvSpPr>
        <p:spPr>
          <a:xfrm>
            <a:off x="911225" y="993913"/>
            <a:ext cx="387626" cy="387626"/>
          </a:xfrm>
          <a:prstGeom prst="ellipse">
            <a:avLst/>
          </a:prstGeom>
          <a:solidFill>
            <a:srgbClr val="649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5435DB-6CAF-135C-A9B9-768692A3AD91}"/>
              </a:ext>
            </a:extLst>
          </p:cNvPr>
          <p:cNvSpPr/>
          <p:nvPr/>
        </p:nvSpPr>
        <p:spPr>
          <a:xfrm>
            <a:off x="911225" y="2662031"/>
            <a:ext cx="387626" cy="387626"/>
          </a:xfrm>
          <a:prstGeom prst="ellipse">
            <a:avLst/>
          </a:prstGeom>
          <a:solidFill>
            <a:srgbClr val="B8C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79EEA-FE93-47F4-9B73-582FD7E162C2}"/>
              </a:ext>
            </a:extLst>
          </p:cNvPr>
          <p:cNvSpPr/>
          <p:nvPr/>
        </p:nvSpPr>
        <p:spPr>
          <a:xfrm>
            <a:off x="911225" y="4330149"/>
            <a:ext cx="387626" cy="387626"/>
          </a:xfrm>
          <a:prstGeom prst="ellips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8E3B40-63D8-BC7E-A79C-92F97CC2C587}"/>
              </a:ext>
            </a:extLst>
          </p:cNvPr>
          <p:cNvSpPr/>
          <p:nvPr/>
        </p:nvSpPr>
        <p:spPr>
          <a:xfrm>
            <a:off x="10893149" y="1027043"/>
            <a:ext cx="387626" cy="387626"/>
          </a:xfrm>
          <a:prstGeom prst="ellipse">
            <a:avLst/>
          </a:prstGeom>
          <a:solidFill>
            <a:srgbClr val="10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6ADBCC-47B7-768F-4D9A-6399570740A6}"/>
              </a:ext>
            </a:extLst>
          </p:cNvPr>
          <p:cNvSpPr/>
          <p:nvPr/>
        </p:nvSpPr>
        <p:spPr>
          <a:xfrm>
            <a:off x="10893149" y="2695161"/>
            <a:ext cx="387626" cy="387626"/>
          </a:xfrm>
          <a:prstGeom prst="ellipse">
            <a:avLst/>
          </a:prstGeom>
          <a:solidFill>
            <a:srgbClr val="777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CE2DC4-10F3-E954-8E10-2A24A9DF3CCB}"/>
              </a:ext>
            </a:extLst>
          </p:cNvPr>
          <p:cNvSpPr/>
          <p:nvPr/>
        </p:nvSpPr>
        <p:spPr>
          <a:xfrm>
            <a:off x="10893149" y="4363279"/>
            <a:ext cx="387626" cy="387626"/>
          </a:xfrm>
          <a:prstGeom prst="ellipse">
            <a:avLst/>
          </a:prstGeom>
          <a:solidFill>
            <a:srgbClr val="AB9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AB9F8D"/>
              </a:solidFill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BA17F36-7410-0921-3BBA-257ED7D9D28B}"/>
              </a:ext>
            </a:extLst>
          </p:cNvPr>
          <p:cNvSpPr txBox="1">
            <a:spLocks/>
          </p:cNvSpPr>
          <p:nvPr/>
        </p:nvSpPr>
        <p:spPr>
          <a:xfrm>
            <a:off x="1484725" y="2662446"/>
            <a:ext cx="1281666" cy="302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Daniel </a:t>
            </a:r>
            <a:r>
              <a:rPr lang="en-GB" b="1" err="1"/>
              <a:t>Terwerth</a:t>
            </a:r>
            <a:endParaRPr lang="en-GB" b="1"/>
          </a:p>
          <a:p>
            <a:r>
              <a:rPr lang="en-GB" b="1"/>
              <a:t>Benedikt Hoffmann </a:t>
            </a:r>
          </a:p>
          <a:p>
            <a:endParaRPr lang="en-GB"/>
          </a:p>
          <a:p>
            <a:r>
              <a:rPr lang="en-GB"/>
              <a:t>32000 - 33999</a:t>
            </a:r>
          </a:p>
          <a:p>
            <a:r>
              <a:rPr lang="en-GB"/>
              <a:t>40000 - 53999</a:t>
            </a:r>
          </a:p>
          <a:p>
            <a:r>
              <a:rPr lang="en-GB"/>
              <a:t>57000 - 59999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25A423-8DDE-F043-53A0-0785C568B85D}"/>
              </a:ext>
            </a:extLst>
          </p:cNvPr>
          <p:cNvSpPr txBox="1">
            <a:spLocks/>
          </p:cNvSpPr>
          <p:nvPr/>
        </p:nvSpPr>
        <p:spPr>
          <a:xfrm>
            <a:off x="1484725" y="4335533"/>
            <a:ext cx="1281666" cy="302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Dennis </a:t>
            </a:r>
            <a:r>
              <a:rPr lang="en-GB" b="1" err="1"/>
              <a:t>Zagni</a:t>
            </a:r>
            <a:endParaRPr lang="en-GB" b="1"/>
          </a:p>
          <a:p>
            <a:endParaRPr lang="en-GB"/>
          </a:p>
          <a:p>
            <a:r>
              <a:rPr lang="en-GB"/>
              <a:t>34000 - 37999</a:t>
            </a:r>
          </a:p>
          <a:p>
            <a:r>
              <a:rPr lang="en-GB"/>
              <a:t>54000 - 56999</a:t>
            </a:r>
          </a:p>
          <a:p>
            <a:r>
              <a:rPr lang="en-GB"/>
              <a:t>60000 - 69999</a:t>
            </a:r>
          </a:p>
          <a:p>
            <a:r>
              <a:rPr lang="en-GB"/>
              <a:t>95000 - 98999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DDCA464-AF40-14C8-64E3-8FD6E2233317}"/>
              </a:ext>
            </a:extLst>
          </p:cNvPr>
          <p:cNvSpPr txBox="1">
            <a:spLocks/>
          </p:cNvSpPr>
          <p:nvPr/>
        </p:nvSpPr>
        <p:spPr>
          <a:xfrm>
            <a:off x="9598368" y="1072185"/>
            <a:ext cx="1281666" cy="302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Guido </a:t>
            </a:r>
            <a:r>
              <a:rPr lang="en-GB" b="1" err="1"/>
              <a:t>Prigge</a:t>
            </a:r>
            <a:endParaRPr lang="en-GB" b="1"/>
          </a:p>
          <a:p>
            <a:endParaRPr lang="en-GB"/>
          </a:p>
          <a:p>
            <a:r>
              <a:rPr lang="en-GB"/>
              <a:t>10000 - 17999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5F46364-8ED4-7956-245D-B9708D70AE03}"/>
              </a:ext>
            </a:extLst>
          </p:cNvPr>
          <p:cNvSpPr txBox="1">
            <a:spLocks/>
          </p:cNvSpPr>
          <p:nvPr/>
        </p:nvSpPr>
        <p:spPr>
          <a:xfrm>
            <a:off x="9598368" y="2715455"/>
            <a:ext cx="1281666" cy="302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Matz </a:t>
            </a:r>
            <a:r>
              <a:rPr lang="en-GB" b="1" err="1"/>
              <a:t>Rehse</a:t>
            </a:r>
            <a:endParaRPr lang="en-GB" b="1"/>
          </a:p>
          <a:p>
            <a:endParaRPr lang="en-GB"/>
          </a:p>
          <a:p>
            <a:r>
              <a:rPr lang="en-GB"/>
              <a:t>01000 - 09999</a:t>
            </a:r>
          </a:p>
          <a:p>
            <a:r>
              <a:rPr lang="en-GB"/>
              <a:t>38000 - 39999</a:t>
            </a:r>
          </a:p>
          <a:p>
            <a:r>
              <a:rPr lang="en-GB"/>
              <a:t>99000 - 99999</a:t>
            </a:r>
          </a:p>
          <a:p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3CD8515-8E47-769C-7920-5C8A80BC8E25}"/>
              </a:ext>
            </a:extLst>
          </p:cNvPr>
          <p:cNvSpPr txBox="1">
            <a:spLocks/>
          </p:cNvSpPr>
          <p:nvPr/>
        </p:nvSpPr>
        <p:spPr>
          <a:xfrm>
            <a:off x="9598368" y="4388542"/>
            <a:ext cx="1281666" cy="302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Patrick </a:t>
            </a:r>
            <a:r>
              <a:rPr lang="en-GB" b="1" err="1"/>
              <a:t>Kaevski</a:t>
            </a:r>
            <a:endParaRPr lang="en-GB" b="1"/>
          </a:p>
          <a:p>
            <a:r>
              <a:rPr lang="en-GB" b="1"/>
              <a:t>Andreas </a:t>
            </a:r>
            <a:r>
              <a:rPr lang="en-GB" b="1" err="1"/>
              <a:t>Ruhdorfer</a:t>
            </a:r>
            <a:endParaRPr lang="en-GB" b="1"/>
          </a:p>
          <a:p>
            <a:r>
              <a:rPr lang="en-GB" b="1"/>
              <a:t>Simon Klingler</a:t>
            </a:r>
          </a:p>
          <a:p>
            <a:r>
              <a:rPr lang="en-GB" b="1"/>
              <a:t>Fabian </a:t>
            </a:r>
            <a:r>
              <a:rPr lang="en-GB" b="1" err="1"/>
              <a:t>Bloos</a:t>
            </a:r>
            <a:endParaRPr lang="en-GB" b="1"/>
          </a:p>
          <a:p>
            <a:r>
              <a:rPr lang="en-GB" b="1">
                <a:cs typeface="Arial" panose="020B0604020202020204"/>
              </a:rPr>
              <a:t>Stefan Blust</a:t>
            </a:r>
          </a:p>
          <a:p>
            <a:endParaRPr lang="en-GB"/>
          </a:p>
          <a:p>
            <a:r>
              <a:rPr lang="en-GB"/>
              <a:t>70000 - 94999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AF9F0C-B946-1EB8-E0AD-C575AA0E0A1B}"/>
              </a:ext>
            </a:extLst>
          </p:cNvPr>
          <p:cNvSpPr txBox="1"/>
          <p:nvPr/>
        </p:nvSpPr>
        <p:spPr>
          <a:xfrm>
            <a:off x="1316881" y="6180003"/>
            <a:ext cx="19224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sz="1000" b="1"/>
              <a:t>Sebastian Strohmenger</a:t>
            </a:r>
          </a:p>
          <a:p>
            <a:r>
              <a:rPr lang="en-FI" sz="1000"/>
              <a:t>Key Account Manager, Utilities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4018CE-2E94-C292-11DC-379F9A24327F}"/>
              </a:ext>
            </a:extLst>
          </p:cNvPr>
          <p:cNvSpPr txBox="1"/>
          <p:nvPr/>
        </p:nvSpPr>
        <p:spPr>
          <a:xfrm>
            <a:off x="3356447" y="6181624"/>
            <a:ext cx="2601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sz="1000" b="1"/>
              <a:t>Mario Förster</a:t>
            </a:r>
          </a:p>
          <a:p>
            <a:r>
              <a:rPr lang="en-FI" sz="1000"/>
              <a:t>Global Key Account Manager, Residential</a:t>
            </a:r>
          </a:p>
        </p:txBody>
      </p:sp>
      <p:pic>
        <p:nvPicPr>
          <p:cNvPr id="9" name="Picture 8" descr="A map of germany with different colored states&#10;&#10;Description automatically generated">
            <a:extLst>
              <a:ext uri="{FF2B5EF4-FFF2-40B4-BE49-F238E27FC236}">
                <a16:creationId xmlns:a16="http://schemas.microsoft.com/office/drawing/2014/main" id="{F7550CDB-35EA-B25B-C6F4-669D11DFF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593" y="0"/>
            <a:ext cx="484481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499289-3C4A-C436-79FC-B58154423BC1}"/>
              </a:ext>
            </a:extLst>
          </p:cNvPr>
          <p:cNvSpPr txBox="1"/>
          <p:nvPr/>
        </p:nvSpPr>
        <p:spPr>
          <a:xfrm>
            <a:off x="6088144" y="6181623"/>
            <a:ext cx="2601745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b="1">
                <a:cs typeface="Arial"/>
              </a:rPr>
              <a:t>Norman Forbert</a:t>
            </a:r>
          </a:p>
          <a:p>
            <a:r>
              <a:rPr lang="en-FI" sz="1000"/>
              <a:t>Key Account Manager, Residential</a:t>
            </a:r>
            <a:endParaRPr lang="en-FI" sz="1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74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5B3B5-A9A8-C5FF-32CB-779D6F45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CEA8-E2C7-4CF9-B2E8-DB179BB93C82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15AA9CD-3F03-912D-740F-FC0815F8A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4725" y="1019176"/>
            <a:ext cx="1281666" cy="302728"/>
          </a:xfrm>
        </p:spPr>
        <p:txBody>
          <a:bodyPr/>
          <a:lstStyle/>
          <a:p>
            <a:r>
              <a:rPr lang="en-GB" b="1"/>
              <a:t>Christian Schmidt</a:t>
            </a:r>
          </a:p>
          <a:p>
            <a:br>
              <a:rPr lang="en-GB"/>
            </a:br>
            <a:r>
              <a:rPr lang="en-GB"/>
              <a:t>18000 - 31999</a:t>
            </a:r>
            <a:endParaRPr lang="en-GB" b="1">
              <a:cs typeface="Arial" panose="020B060402020202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7E4519-20B3-8F14-F40F-C2320BDEE167}"/>
              </a:ext>
            </a:extLst>
          </p:cNvPr>
          <p:cNvSpPr/>
          <p:nvPr/>
        </p:nvSpPr>
        <p:spPr>
          <a:xfrm>
            <a:off x="911225" y="993913"/>
            <a:ext cx="387626" cy="387626"/>
          </a:xfrm>
          <a:prstGeom prst="ellipse">
            <a:avLst/>
          </a:prstGeom>
          <a:solidFill>
            <a:srgbClr val="649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78D211-9345-F9EF-9D83-DC5FBC4D932C}"/>
              </a:ext>
            </a:extLst>
          </p:cNvPr>
          <p:cNvSpPr/>
          <p:nvPr/>
        </p:nvSpPr>
        <p:spPr>
          <a:xfrm>
            <a:off x="911225" y="2662031"/>
            <a:ext cx="387626" cy="387626"/>
          </a:xfrm>
          <a:prstGeom prst="ellipse">
            <a:avLst/>
          </a:prstGeom>
          <a:solidFill>
            <a:srgbClr val="B8C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6609201-7425-13B7-FD49-3D1786F40792}"/>
              </a:ext>
            </a:extLst>
          </p:cNvPr>
          <p:cNvSpPr/>
          <p:nvPr/>
        </p:nvSpPr>
        <p:spPr>
          <a:xfrm>
            <a:off x="911225" y="4330149"/>
            <a:ext cx="387626" cy="387626"/>
          </a:xfrm>
          <a:prstGeom prst="ellipse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5CB28AE-B5D0-B2DA-CC18-65D9A3FFEBE1}"/>
              </a:ext>
            </a:extLst>
          </p:cNvPr>
          <p:cNvSpPr/>
          <p:nvPr/>
        </p:nvSpPr>
        <p:spPr>
          <a:xfrm>
            <a:off x="10893149" y="1027043"/>
            <a:ext cx="387626" cy="387626"/>
          </a:xfrm>
          <a:prstGeom prst="ellipse">
            <a:avLst/>
          </a:prstGeom>
          <a:solidFill>
            <a:srgbClr val="104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1E7ADB-296B-22E6-20FF-BB4D06D8AC14}"/>
              </a:ext>
            </a:extLst>
          </p:cNvPr>
          <p:cNvSpPr/>
          <p:nvPr/>
        </p:nvSpPr>
        <p:spPr>
          <a:xfrm>
            <a:off x="10893149" y="2695161"/>
            <a:ext cx="387626" cy="387626"/>
          </a:xfrm>
          <a:prstGeom prst="ellipse">
            <a:avLst/>
          </a:prstGeom>
          <a:solidFill>
            <a:srgbClr val="777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54D0F0-5758-6010-091D-D4A5184D36C5}"/>
              </a:ext>
            </a:extLst>
          </p:cNvPr>
          <p:cNvSpPr/>
          <p:nvPr/>
        </p:nvSpPr>
        <p:spPr>
          <a:xfrm>
            <a:off x="10893149" y="4363279"/>
            <a:ext cx="387626" cy="387626"/>
          </a:xfrm>
          <a:prstGeom prst="ellipse">
            <a:avLst/>
          </a:prstGeom>
          <a:solidFill>
            <a:srgbClr val="AB9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AB9F8D"/>
              </a:solidFill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DCBEA5A-E3DF-2CB1-8672-6384D5AA29E8}"/>
              </a:ext>
            </a:extLst>
          </p:cNvPr>
          <p:cNvSpPr txBox="1">
            <a:spLocks/>
          </p:cNvSpPr>
          <p:nvPr/>
        </p:nvSpPr>
        <p:spPr>
          <a:xfrm>
            <a:off x="1484725" y="2662446"/>
            <a:ext cx="1281666" cy="302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Daniel </a:t>
            </a:r>
            <a:r>
              <a:rPr lang="en-GB" b="1" err="1"/>
              <a:t>Terwerth</a:t>
            </a:r>
            <a:endParaRPr lang="en-GB" b="1"/>
          </a:p>
          <a:p>
            <a:r>
              <a:rPr lang="en-GB" b="1"/>
              <a:t>Benedikt Hoffmann </a:t>
            </a:r>
          </a:p>
          <a:p>
            <a:endParaRPr lang="en-GB"/>
          </a:p>
          <a:p>
            <a:r>
              <a:rPr lang="en-GB"/>
              <a:t>32000 - 33999</a:t>
            </a:r>
          </a:p>
          <a:p>
            <a:r>
              <a:rPr lang="en-GB"/>
              <a:t>40000 - 53999</a:t>
            </a:r>
          </a:p>
          <a:p>
            <a:r>
              <a:rPr lang="en-GB"/>
              <a:t>57000 - 59999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9926903-5A68-F9E8-64C0-F78E8E61EDE4}"/>
              </a:ext>
            </a:extLst>
          </p:cNvPr>
          <p:cNvSpPr txBox="1">
            <a:spLocks/>
          </p:cNvSpPr>
          <p:nvPr/>
        </p:nvSpPr>
        <p:spPr>
          <a:xfrm>
            <a:off x="1484725" y="4335533"/>
            <a:ext cx="1281666" cy="302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Dennis </a:t>
            </a:r>
            <a:r>
              <a:rPr lang="en-GB" b="1" err="1"/>
              <a:t>Zagni</a:t>
            </a:r>
            <a:endParaRPr lang="en-GB" b="1"/>
          </a:p>
          <a:p>
            <a:endParaRPr lang="en-GB"/>
          </a:p>
          <a:p>
            <a:r>
              <a:rPr lang="en-GB"/>
              <a:t>34000 - 37999</a:t>
            </a:r>
          </a:p>
          <a:p>
            <a:r>
              <a:rPr lang="en-GB"/>
              <a:t>54000 - 56999</a:t>
            </a:r>
          </a:p>
          <a:p>
            <a:r>
              <a:rPr lang="en-GB"/>
              <a:t>60000 - 69999</a:t>
            </a:r>
          </a:p>
          <a:p>
            <a:r>
              <a:rPr lang="en-GB"/>
              <a:t>95000 - 98999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7078A0A-9D9B-CF29-0403-2303820A8F56}"/>
              </a:ext>
            </a:extLst>
          </p:cNvPr>
          <p:cNvSpPr txBox="1">
            <a:spLocks/>
          </p:cNvSpPr>
          <p:nvPr/>
        </p:nvSpPr>
        <p:spPr>
          <a:xfrm>
            <a:off x="9598368" y="1072185"/>
            <a:ext cx="1281666" cy="302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Guido </a:t>
            </a:r>
            <a:r>
              <a:rPr lang="en-GB" b="1" err="1"/>
              <a:t>Prigge</a:t>
            </a:r>
            <a:endParaRPr lang="en-GB" b="1"/>
          </a:p>
          <a:p>
            <a:endParaRPr lang="en-GB"/>
          </a:p>
          <a:p>
            <a:r>
              <a:rPr lang="en-GB"/>
              <a:t>10000 - 17999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385C9C7-8ECE-E0C5-B776-1E8E5DBB89BE}"/>
              </a:ext>
            </a:extLst>
          </p:cNvPr>
          <p:cNvSpPr txBox="1">
            <a:spLocks/>
          </p:cNvSpPr>
          <p:nvPr/>
        </p:nvSpPr>
        <p:spPr>
          <a:xfrm>
            <a:off x="9598368" y="2715455"/>
            <a:ext cx="1281666" cy="302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Matz </a:t>
            </a:r>
            <a:r>
              <a:rPr lang="en-GB" b="1" err="1"/>
              <a:t>Rehse</a:t>
            </a:r>
            <a:endParaRPr lang="en-GB" b="1"/>
          </a:p>
          <a:p>
            <a:endParaRPr lang="en-GB"/>
          </a:p>
          <a:p>
            <a:r>
              <a:rPr lang="en-GB"/>
              <a:t>01000 - 09999</a:t>
            </a:r>
          </a:p>
          <a:p>
            <a:r>
              <a:rPr lang="en-GB"/>
              <a:t>38000 - 39999</a:t>
            </a:r>
          </a:p>
          <a:p>
            <a:r>
              <a:rPr lang="en-GB"/>
              <a:t>99000 - 99999</a:t>
            </a:r>
          </a:p>
          <a:p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C6BF8E5-747F-D4DC-2F9E-C403C0A9495E}"/>
              </a:ext>
            </a:extLst>
          </p:cNvPr>
          <p:cNvSpPr txBox="1">
            <a:spLocks/>
          </p:cNvSpPr>
          <p:nvPr/>
        </p:nvSpPr>
        <p:spPr>
          <a:xfrm>
            <a:off x="9598368" y="4388542"/>
            <a:ext cx="1281666" cy="302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rgbClr val="0D0F2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Patrick </a:t>
            </a:r>
            <a:r>
              <a:rPr lang="en-GB" b="1" err="1"/>
              <a:t>Kaevski</a:t>
            </a:r>
            <a:endParaRPr lang="en-GB" b="1"/>
          </a:p>
          <a:p>
            <a:r>
              <a:rPr lang="en-GB" b="1"/>
              <a:t>Andreas </a:t>
            </a:r>
            <a:r>
              <a:rPr lang="en-GB" b="1" err="1"/>
              <a:t>Ruhdorfer</a:t>
            </a:r>
            <a:endParaRPr lang="en-GB" b="1"/>
          </a:p>
          <a:p>
            <a:r>
              <a:rPr lang="en-GB" b="1"/>
              <a:t>Simon Klingler</a:t>
            </a:r>
          </a:p>
          <a:p>
            <a:r>
              <a:rPr lang="en-GB" b="1"/>
              <a:t>Fabian </a:t>
            </a:r>
            <a:r>
              <a:rPr lang="en-GB" b="1" err="1"/>
              <a:t>Bloos</a:t>
            </a:r>
            <a:endParaRPr lang="en-GB" b="1"/>
          </a:p>
          <a:p>
            <a:r>
              <a:rPr lang="en-GB" b="1">
                <a:cs typeface="Arial" panose="020B0604020202020204"/>
              </a:rPr>
              <a:t>Stefan Blust</a:t>
            </a:r>
          </a:p>
          <a:p>
            <a:endParaRPr lang="en-GB"/>
          </a:p>
          <a:p>
            <a:r>
              <a:rPr lang="en-GB"/>
              <a:t>70000 - 94999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BAC2BC-6136-94FC-9005-5F287B2DC715}"/>
              </a:ext>
            </a:extLst>
          </p:cNvPr>
          <p:cNvSpPr txBox="1"/>
          <p:nvPr/>
        </p:nvSpPr>
        <p:spPr>
          <a:xfrm>
            <a:off x="1316881" y="6180003"/>
            <a:ext cx="19224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sz="1000" b="1"/>
              <a:t>Sebastian Strohmenger</a:t>
            </a:r>
          </a:p>
          <a:p>
            <a:r>
              <a:rPr lang="en-FI" sz="1000"/>
              <a:t>Key Account Manager, Utilities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F4CD40-9A77-8AEE-6555-19C58C3EDF9F}"/>
              </a:ext>
            </a:extLst>
          </p:cNvPr>
          <p:cNvSpPr txBox="1"/>
          <p:nvPr/>
        </p:nvSpPr>
        <p:spPr>
          <a:xfrm>
            <a:off x="3356447" y="6181624"/>
            <a:ext cx="2601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sz="1000" b="1"/>
              <a:t>Mario Förster</a:t>
            </a:r>
          </a:p>
          <a:p>
            <a:r>
              <a:rPr lang="en-FI" sz="1000"/>
              <a:t>Global Key Account Manager, Residential</a:t>
            </a:r>
          </a:p>
        </p:txBody>
      </p:sp>
      <p:pic>
        <p:nvPicPr>
          <p:cNvPr id="2" name="Picture 1" descr="A map of germany with different colored states&#10;&#10;Description automatically generated">
            <a:extLst>
              <a:ext uri="{FF2B5EF4-FFF2-40B4-BE49-F238E27FC236}">
                <a16:creationId xmlns:a16="http://schemas.microsoft.com/office/drawing/2014/main" id="{60585DD5-8FFD-D6F9-294D-4668AF041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593" y="0"/>
            <a:ext cx="484481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267261-5BC5-0668-DDC6-DA3EEB4D003C}"/>
              </a:ext>
            </a:extLst>
          </p:cNvPr>
          <p:cNvSpPr txBox="1"/>
          <p:nvPr/>
        </p:nvSpPr>
        <p:spPr>
          <a:xfrm>
            <a:off x="6033474" y="6181624"/>
            <a:ext cx="2601745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FI" sz="1000" b="1"/>
              <a:t>Norman Forbert</a:t>
            </a:r>
            <a:endParaRPr lang="en-US" sz="1000" b="1">
              <a:cs typeface="Arial"/>
            </a:endParaRPr>
          </a:p>
          <a:p>
            <a:r>
              <a:rPr lang="en-FI" sz="1000"/>
              <a:t>Key Account Manager, Residential</a:t>
            </a:r>
            <a:endParaRPr lang="en-FI" sz="1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659160"/>
      </p:ext>
    </p:extLst>
  </p:cSld>
  <p:clrMapOvr>
    <a:masterClrMapping/>
  </p:clrMapOvr>
</p:sld>
</file>

<file path=ppt/theme/theme1.xml><?xml version="1.0" encoding="utf-8"?>
<a:theme xmlns:a="http://schemas.openxmlformats.org/drawingml/2006/main" name="iLOQ">
  <a:themeElements>
    <a:clrScheme name="iloq">
      <a:dk1>
        <a:sysClr val="windowText" lastClr="000000"/>
      </a:dk1>
      <a:lt1>
        <a:sysClr val="window" lastClr="FFFFFF"/>
      </a:lt1>
      <a:dk2>
        <a:srgbClr val="65919F"/>
      </a:dk2>
      <a:lt2>
        <a:srgbClr val="F4F4F4"/>
      </a:lt2>
      <a:accent1>
        <a:srgbClr val="0A485F"/>
      </a:accent1>
      <a:accent2>
        <a:srgbClr val="1A1B31"/>
      </a:accent2>
      <a:accent3>
        <a:srgbClr val="D1C3AB"/>
      </a:accent3>
      <a:accent4>
        <a:srgbClr val="ECECEC"/>
      </a:accent4>
      <a:accent5>
        <a:srgbClr val="E6FF92"/>
      </a:accent5>
      <a:accent6>
        <a:srgbClr val="659E7A"/>
      </a:accent6>
      <a:hlink>
        <a:srgbClr val="0A485F"/>
      </a:hlink>
      <a:folHlink>
        <a:srgbClr val="0A48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dirty="0" err="1" smtClean="0">
            <a:solidFill>
              <a:srgbClr val="0D0F2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47B4245-1C96-4C42-B3F4-7FC416969B42}" vid="{A66D6D57-1D11-FC4C-9F2A-B2C5D4F75680}"/>
    </a:ext>
  </a:extLst>
</a:theme>
</file>

<file path=ppt/theme/theme2.xml><?xml version="1.0" encoding="utf-8"?>
<a:theme xmlns:a="http://schemas.openxmlformats.org/drawingml/2006/main" name="Office Theme">
  <a:themeElements>
    <a:clrScheme name="iloq">
      <a:dk1>
        <a:sysClr val="windowText" lastClr="000000"/>
      </a:dk1>
      <a:lt1>
        <a:sysClr val="window" lastClr="FFFFFF"/>
      </a:lt1>
      <a:dk2>
        <a:srgbClr val="65919F"/>
      </a:dk2>
      <a:lt2>
        <a:srgbClr val="F4F4F4"/>
      </a:lt2>
      <a:accent1>
        <a:srgbClr val="0A485F"/>
      </a:accent1>
      <a:accent2>
        <a:srgbClr val="1A1B31"/>
      </a:accent2>
      <a:accent3>
        <a:srgbClr val="D1C3AB"/>
      </a:accent3>
      <a:accent4>
        <a:srgbClr val="ECECEC"/>
      </a:accent4>
      <a:accent5>
        <a:srgbClr val="E6FF92"/>
      </a:accent5>
      <a:accent6>
        <a:srgbClr val="659E7A"/>
      </a:accent6>
      <a:hlink>
        <a:srgbClr val="0A485F"/>
      </a:hlink>
      <a:folHlink>
        <a:srgbClr val="0A48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loq">
      <a:dk1>
        <a:sysClr val="windowText" lastClr="000000"/>
      </a:dk1>
      <a:lt1>
        <a:sysClr val="window" lastClr="FFFFFF"/>
      </a:lt1>
      <a:dk2>
        <a:srgbClr val="65919F"/>
      </a:dk2>
      <a:lt2>
        <a:srgbClr val="F4F4F4"/>
      </a:lt2>
      <a:accent1>
        <a:srgbClr val="0A485F"/>
      </a:accent1>
      <a:accent2>
        <a:srgbClr val="1A1B31"/>
      </a:accent2>
      <a:accent3>
        <a:srgbClr val="D1C3AB"/>
      </a:accent3>
      <a:accent4>
        <a:srgbClr val="ECECEC"/>
      </a:accent4>
      <a:accent5>
        <a:srgbClr val="E6FF92"/>
      </a:accent5>
      <a:accent6>
        <a:srgbClr val="659E7A"/>
      </a:accent6>
      <a:hlink>
        <a:srgbClr val="0A485F"/>
      </a:hlink>
      <a:folHlink>
        <a:srgbClr val="0A48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iLOQ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Terhi Kaste</dc:creator>
  <cp:revision>1</cp:revision>
  <dcterms:created xsi:type="dcterms:W3CDTF">2023-04-26T09:23:04Z</dcterms:created>
  <dcterms:modified xsi:type="dcterms:W3CDTF">2024-09-30T11:30:09Z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20a1b52-e81b-4a1f-8904-cd75c9cc0f0a_Enabled">
    <vt:lpwstr>true</vt:lpwstr>
  </property>
  <property fmtid="{D5CDD505-2E9C-101B-9397-08002B2CF9AE}" pid="3" name="MSIP_Label_d20a1b52-e81b-4a1f-8904-cd75c9cc0f0a_SetDate">
    <vt:lpwstr>2024-09-30T09:55:45Z</vt:lpwstr>
  </property>
  <property fmtid="{D5CDD505-2E9C-101B-9397-08002B2CF9AE}" pid="4" name="MSIP_Label_d20a1b52-e81b-4a1f-8904-cd75c9cc0f0a_Method">
    <vt:lpwstr>Privileged</vt:lpwstr>
  </property>
  <property fmtid="{D5CDD505-2E9C-101B-9397-08002B2CF9AE}" pid="5" name="MSIP_Label_d20a1b52-e81b-4a1f-8904-cd75c9cc0f0a_Name">
    <vt:lpwstr>Internal</vt:lpwstr>
  </property>
  <property fmtid="{D5CDD505-2E9C-101B-9397-08002B2CF9AE}" pid="6" name="MSIP_Label_d20a1b52-e81b-4a1f-8904-cd75c9cc0f0a_SiteId">
    <vt:lpwstr>f90ee99c-a6c1-4a65-a4fa-5c854f45f809</vt:lpwstr>
  </property>
  <property fmtid="{D5CDD505-2E9C-101B-9397-08002B2CF9AE}" pid="7" name="MSIP_Label_d20a1b52-e81b-4a1f-8904-cd75c9cc0f0a_ActionId">
    <vt:lpwstr>c6fbba9a-5c72-4341-8cdb-9df72abec664</vt:lpwstr>
  </property>
  <property fmtid="{D5CDD505-2E9C-101B-9397-08002B2CF9AE}" pid="8" name="MSIP_Label_d20a1b52-e81b-4a1f-8904-cd75c9cc0f0a_ContentBits">
    <vt:lpwstr>2</vt:lpwstr>
  </property>
  <property fmtid="{D5CDD505-2E9C-101B-9397-08002B2CF9AE}" pid="9" name="ClassificationContentMarkingFooterLocations">
    <vt:lpwstr>iLOQ:5</vt:lpwstr>
  </property>
  <property fmtid="{D5CDD505-2E9C-101B-9397-08002B2CF9AE}" pid="10" name="ClassificationContentMarkingFooterText">
    <vt:lpwstr>Internal</vt:lpwstr>
  </property>
</Properties>
</file>